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115" r:id="rId1"/>
  </p:sldMasterIdLst>
  <p:notesMasterIdLst>
    <p:notesMasterId r:id="rId8"/>
  </p:notesMasterIdLst>
  <p:sldIdLst>
    <p:sldId id="256" r:id="rId2"/>
    <p:sldId id="257" r:id="rId3"/>
    <p:sldId id="259" r:id="rId4"/>
    <p:sldId id="261" r:id="rId5"/>
    <p:sldId id="262" r:id="rId6"/>
    <p:sldId id="263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F2F2"/>
    <a:srgbClr val="F4F4F4"/>
    <a:srgbClr val="EBEBEB"/>
    <a:srgbClr val="FFFD78"/>
    <a:srgbClr val="F5D22A"/>
    <a:srgbClr val="FFFC00"/>
    <a:srgbClr val="F2F5A7"/>
    <a:srgbClr val="FFD78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31"/>
  </p:normalViewPr>
  <p:slideViewPr>
    <p:cSldViewPr snapToGrid="0" snapToObjects="1">
      <p:cViewPr>
        <p:scale>
          <a:sx n="93" d="100"/>
          <a:sy n="93" d="100"/>
        </p:scale>
        <p:origin x="784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theme" Target="theme/theme1.xml"/><Relationship Id="rId1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notesMaster" Target="notesMasters/notesMaster1.xml"/><Relationship Id="rId9" Type="http://schemas.openxmlformats.org/officeDocument/2006/relationships/presProps" Target="presProps.xml"/><Relationship Id="rId10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6E82102-0A81-5247-9A59-D075A97FAC64}" type="doc">
      <dgm:prSet loTypeId="urn:microsoft.com/office/officeart/2008/layout/HalfCircleOrganizationChart" loCatId="hierarchy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9F67742-E98B-044F-9FD5-048F45947FBA}">
      <dgm:prSet/>
      <dgm:spPr/>
      <dgm:t>
        <a:bodyPr/>
        <a:lstStyle/>
        <a:p>
          <a:pPr rtl="0"/>
          <a:r>
            <a:rPr lang="en-US" dirty="0" smtClean="0">
              <a:solidFill>
                <a:schemeClr val="bg1">
                  <a:lumMod val="95000"/>
                </a:schemeClr>
              </a:solidFill>
            </a:rPr>
            <a:t>Sensor</a:t>
          </a:r>
          <a:endParaRPr lang="en-US" dirty="0">
            <a:solidFill>
              <a:schemeClr val="bg1">
                <a:lumMod val="95000"/>
              </a:schemeClr>
            </a:solidFill>
          </a:endParaRPr>
        </a:p>
      </dgm:t>
    </dgm:pt>
    <dgm:pt modelId="{3D012BA2-E44E-914B-B7ED-D5B4140D1A19}" type="parTrans" cxnId="{A29B0A6E-2C75-3841-A486-6BAF2CEDEF5D}">
      <dgm:prSet/>
      <dgm:spPr/>
      <dgm:t>
        <a:bodyPr/>
        <a:lstStyle/>
        <a:p>
          <a:endParaRPr lang="en-US">
            <a:solidFill>
              <a:schemeClr val="bg1">
                <a:lumMod val="95000"/>
              </a:schemeClr>
            </a:solidFill>
          </a:endParaRPr>
        </a:p>
      </dgm:t>
    </dgm:pt>
    <dgm:pt modelId="{17B693FA-4C35-8A40-B229-BF0383D570BE}" type="sibTrans" cxnId="{A29B0A6E-2C75-3841-A486-6BAF2CEDEF5D}">
      <dgm:prSet/>
      <dgm:spPr/>
      <dgm:t>
        <a:bodyPr/>
        <a:lstStyle/>
        <a:p>
          <a:endParaRPr lang="en-US">
            <a:solidFill>
              <a:schemeClr val="bg1">
                <a:lumMod val="95000"/>
              </a:schemeClr>
            </a:solidFill>
          </a:endParaRPr>
        </a:p>
      </dgm:t>
    </dgm:pt>
    <dgm:pt modelId="{A2C99F58-1375-774E-B054-2A79CC8A072C}">
      <dgm:prSet/>
      <dgm:spPr/>
      <dgm:t>
        <a:bodyPr/>
        <a:lstStyle/>
        <a:p>
          <a:r>
            <a:rPr lang="en-US" dirty="0" smtClean="0">
              <a:solidFill>
                <a:schemeClr val="bg1">
                  <a:lumMod val="95000"/>
                </a:schemeClr>
              </a:solidFill>
            </a:rPr>
            <a:t>Photon</a:t>
          </a:r>
        </a:p>
      </dgm:t>
    </dgm:pt>
    <dgm:pt modelId="{D5CD4F06-E10F-2044-984A-761AC31DF729}" type="parTrans" cxnId="{40894B6D-BE7B-774A-AB83-7DE35720E260}">
      <dgm:prSet/>
      <dgm:spPr/>
      <dgm:t>
        <a:bodyPr/>
        <a:lstStyle/>
        <a:p>
          <a:endParaRPr lang="en-US">
            <a:solidFill>
              <a:schemeClr val="bg1">
                <a:lumMod val="95000"/>
              </a:schemeClr>
            </a:solidFill>
          </a:endParaRPr>
        </a:p>
      </dgm:t>
    </dgm:pt>
    <dgm:pt modelId="{5D5C201B-167A-C04F-8E7E-E1C7F758DA71}" type="sibTrans" cxnId="{40894B6D-BE7B-774A-AB83-7DE35720E260}">
      <dgm:prSet/>
      <dgm:spPr/>
      <dgm:t>
        <a:bodyPr/>
        <a:lstStyle/>
        <a:p>
          <a:endParaRPr lang="en-US">
            <a:solidFill>
              <a:schemeClr val="bg1">
                <a:lumMod val="95000"/>
              </a:schemeClr>
            </a:solidFill>
          </a:endParaRPr>
        </a:p>
      </dgm:t>
    </dgm:pt>
    <dgm:pt modelId="{7722FE09-9400-DE4C-9375-545CBE6709CB}">
      <dgm:prSet/>
      <dgm:spPr/>
      <dgm:t>
        <a:bodyPr/>
        <a:lstStyle/>
        <a:p>
          <a:r>
            <a:rPr lang="en-US" dirty="0" smtClean="0">
              <a:solidFill>
                <a:schemeClr val="bg1">
                  <a:lumMod val="95000"/>
                </a:schemeClr>
              </a:solidFill>
            </a:rPr>
            <a:t>Electron</a:t>
          </a:r>
        </a:p>
      </dgm:t>
    </dgm:pt>
    <dgm:pt modelId="{BF3BD6A4-4DA9-7A47-A727-286054500DD0}" type="parTrans" cxnId="{99517320-4D20-014E-BF37-D2D69553D344}">
      <dgm:prSet/>
      <dgm:spPr/>
      <dgm:t>
        <a:bodyPr/>
        <a:lstStyle/>
        <a:p>
          <a:endParaRPr lang="en-US">
            <a:solidFill>
              <a:schemeClr val="bg1">
                <a:lumMod val="95000"/>
              </a:schemeClr>
            </a:solidFill>
          </a:endParaRPr>
        </a:p>
      </dgm:t>
    </dgm:pt>
    <dgm:pt modelId="{E6428A32-B956-624B-8697-3D5847972A0F}" type="sibTrans" cxnId="{99517320-4D20-014E-BF37-D2D69553D344}">
      <dgm:prSet/>
      <dgm:spPr/>
      <dgm:t>
        <a:bodyPr/>
        <a:lstStyle/>
        <a:p>
          <a:endParaRPr lang="en-US">
            <a:solidFill>
              <a:schemeClr val="bg1">
                <a:lumMod val="95000"/>
              </a:schemeClr>
            </a:solidFill>
          </a:endParaRPr>
        </a:p>
      </dgm:t>
    </dgm:pt>
    <dgm:pt modelId="{A78DCAE2-E6EF-BB43-B9E2-E118F66DDD96}" type="pres">
      <dgm:prSet presAssocID="{46E82102-0A81-5247-9A59-D075A97FAC64}" presName="Name0" presStyleCnt="0">
        <dgm:presLayoutVars>
          <dgm:orgChart val="1"/>
          <dgm:chPref val="1"/>
          <dgm:dir val="rev"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B6C6B307-3EA1-8C4A-A9CE-06545B60CF86}" type="pres">
      <dgm:prSet presAssocID="{59F67742-E98B-044F-9FD5-048F45947FBA}" presName="hierRoot1" presStyleCnt="0">
        <dgm:presLayoutVars>
          <dgm:hierBranch val="init"/>
        </dgm:presLayoutVars>
      </dgm:prSet>
      <dgm:spPr/>
    </dgm:pt>
    <dgm:pt modelId="{8535B50B-FF6A-0140-B3C0-EB4E3E656DB8}" type="pres">
      <dgm:prSet presAssocID="{59F67742-E98B-044F-9FD5-048F45947FBA}" presName="rootComposite1" presStyleCnt="0"/>
      <dgm:spPr/>
    </dgm:pt>
    <dgm:pt modelId="{319D2FDC-5348-E243-B987-04CD0AECB747}" type="pres">
      <dgm:prSet presAssocID="{59F67742-E98B-044F-9FD5-048F45947FBA}" presName="rootText1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7B69E16-55E1-3146-9DCF-48D1FD6D31E1}" type="pres">
      <dgm:prSet presAssocID="{59F67742-E98B-044F-9FD5-048F45947FBA}" presName="topArc1" presStyleLbl="parChTrans1D1" presStyleIdx="0" presStyleCnt="6"/>
      <dgm:spPr/>
    </dgm:pt>
    <dgm:pt modelId="{8AE0E849-5A16-FC40-94AF-CA451EB08A92}" type="pres">
      <dgm:prSet presAssocID="{59F67742-E98B-044F-9FD5-048F45947FBA}" presName="bottomArc1" presStyleLbl="parChTrans1D1" presStyleIdx="1" presStyleCnt="6"/>
      <dgm:spPr/>
    </dgm:pt>
    <dgm:pt modelId="{342DEECF-080D-2C4A-A206-3EB26CF9B664}" type="pres">
      <dgm:prSet presAssocID="{59F67742-E98B-044F-9FD5-048F45947FBA}" presName="topConnNode1" presStyleLbl="node1" presStyleIdx="0" presStyleCnt="0"/>
      <dgm:spPr/>
      <dgm:t>
        <a:bodyPr/>
        <a:lstStyle/>
        <a:p>
          <a:endParaRPr lang="en-US"/>
        </a:p>
      </dgm:t>
    </dgm:pt>
    <dgm:pt modelId="{ACC303E5-FF74-564E-BD69-EE4BC2424941}" type="pres">
      <dgm:prSet presAssocID="{59F67742-E98B-044F-9FD5-048F45947FBA}" presName="hierChild2" presStyleCnt="0"/>
      <dgm:spPr/>
    </dgm:pt>
    <dgm:pt modelId="{CE2DE210-9604-814E-BEF1-5302C64AFEA2}" type="pres">
      <dgm:prSet presAssocID="{D5CD4F06-E10F-2044-984A-761AC31DF729}" presName="Name28" presStyleLbl="parChTrans1D2" presStyleIdx="0" presStyleCnt="2"/>
      <dgm:spPr/>
      <dgm:t>
        <a:bodyPr/>
        <a:lstStyle/>
        <a:p>
          <a:endParaRPr lang="en-US"/>
        </a:p>
      </dgm:t>
    </dgm:pt>
    <dgm:pt modelId="{6BA9B277-DFAB-9D48-85EF-7BBAA04328F1}" type="pres">
      <dgm:prSet presAssocID="{A2C99F58-1375-774E-B054-2A79CC8A072C}" presName="hierRoot2" presStyleCnt="0">
        <dgm:presLayoutVars>
          <dgm:hierBranch val="init"/>
        </dgm:presLayoutVars>
      </dgm:prSet>
      <dgm:spPr/>
    </dgm:pt>
    <dgm:pt modelId="{BBE8EBE2-853E-5244-9A69-4F25F31E0426}" type="pres">
      <dgm:prSet presAssocID="{A2C99F58-1375-774E-B054-2A79CC8A072C}" presName="rootComposite2" presStyleCnt="0"/>
      <dgm:spPr/>
    </dgm:pt>
    <dgm:pt modelId="{5CE631B0-E64A-F940-AE5A-498743981F43}" type="pres">
      <dgm:prSet presAssocID="{A2C99F58-1375-774E-B054-2A79CC8A072C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78AE991-8078-B34C-81A4-19EB8B4A3D94}" type="pres">
      <dgm:prSet presAssocID="{A2C99F58-1375-774E-B054-2A79CC8A072C}" presName="topArc2" presStyleLbl="parChTrans1D1" presStyleIdx="2" presStyleCnt="6"/>
      <dgm:spPr/>
    </dgm:pt>
    <dgm:pt modelId="{46891B35-59A2-0746-A876-294AFE2E8FE8}" type="pres">
      <dgm:prSet presAssocID="{A2C99F58-1375-774E-B054-2A79CC8A072C}" presName="bottomArc2" presStyleLbl="parChTrans1D1" presStyleIdx="3" presStyleCnt="6"/>
      <dgm:spPr/>
    </dgm:pt>
    <dgm:pt modelId="{619E8A7A-8D46-3A44-9858-761B7AFA87E9}" type="pres">
      <dgm:prSet presAssocID="{A2C99F58-1375-774E-B054-2A79CC8A072C}" presName="topConnNode2" presStyleLbl="node2" presStyleIdx="0" presStyleCnt="0"/>
      <dgm:spPr/>
      <dgm:t>
        <a:bodyPr/>
        <a:lstStyle/>
        <a:p>
          <a:endParaRPr lang="en-US"/>
        </a:p>
      </dgm:t>
    </dgm:pt>
    <dgm:pt modelId="{C50C4E69-5586-654F-853A-E7C791DB04CA}" type="pres">
      <dgm:prSet presAssocID="{A2C99F58-1375-774E-B054-2A79CC8A072C}" presName="hierChild4" presStyleCnt="0"/>
      <dgm:spPr/>
    </dgm:pt>
    <dgm:pt modelId="{4DCC8DAC-A9D5-D84D-B2D7-870F25CCD643}" type="pres">
      <dgm:prSet presAssocID="{A2C99F58-1375-774E-B054-2A79CC8A072C}" presName="hierChild5" presStyleCnt="0"/>
      <dgm:spPr/>
    </dgm:pt>
    <dgm:pt modelId="{06696318-A33B-6340-8705-05F5D2AD65EB}" type="pres">
      <dgm:prSet presAssocID="{BF3BD6A4-4DA9-7A47-A727-286054500DD0}" presName="Name28" presStyleLbl="parChTrans1D2" presStyleIdx="1" presStyleCnt="2"/>
      <dgm:spPr/>
      <dgm:t>
        <a:bodyPr/>
        <a:lstStyle/>
        <a:p>
          <a:endParaRPr lang="en-US"/>
        </a:p>
      </dgm:t>
    </dgm:pt>
    <dgm:pt modelId="{D2DE3FD4-B8FE-CB41-9392-F19EA3EB17EB}" type="pres">
      <dgm:prSet presAssocID="{7722FE09-9400-DE4C-9375-545CBE6709CB}" presName="hierRoot2" presStyleCnt="0">
        <dgm:presLayoutVars>
          <dgm:hierBranch val="init"/>
        </dgm:presLayoutVars>
      </dgm:prSet>
      <dgm:spPr/>
    </dgm:pt>
    <dgm:pt modelId="{882DCEE7-78EE-EE44-8C2D-5B2AEDBEAC56}" type="pres">
      <dgm:prSet presAssocID="{7722FE09-9400-DE4C-9375-545CBE6709CB}" presName="rootComposite2" presStyleCnt="0"/>
      <dgm:spPr/>
    </dgm:pt>
    <dgm:pt modelId="{4DE9B23C-EBC3-9941-BEAE-11C5C782883C}" type="pres">
      <dgm:prSet presAssocID="{7722FE09-9400-DE4C-9375-545CBE6709CB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94E5954-08CD-674F-A1EE-6B1CD2035651}" type="pres">
      <dgm:prSet presAssocID="{7722FE09-9400-DE4C-9375-545CBE6709CB}" presName="topArc2" presStyleLbl="parChTrans1D1" presStyleIdx="4" presStyleCnt="6"/>
      <dgm:spPr/>
    </dgm:pt>
    <dgm:pt modelId="{D08ECBE4-02DA-C543-AD25-D19A2CFAF661}" type="pres">
      <dgm:prSet presAssocID="{7722FE09-9400-DE4C-9375-545CBE6709CB}" presName="bottomArc2" presStyleLbl="parChTrans1D1" presStyleIdx="5" presStyleCnt="6"/>
      <dgm:spPr/>
    </dgm:pt>
    <dgm:pt modelId="{76845947-9F7B-2A4D-9D20-2C84D8DE0E49}" type="pres">
      <dgm:prSet presAssocID="{7722FE09-9400-DE4C-9375-545CBE6709CB}" presName="topConnNode2" presStyleLbl="node2" presStyleIdx="0" presStyleCnt="0"/>
      <dgm:spPr/>
      <dgm:t>
        <a:bodyPr/>
        <a:lstStyle/>
        <a:p>
          <a:endParaRPr lang="en-US"/>
        </a:p>
      </dgm:t>
    </dgm:pt>
    <dgm:pt modelId="{9CED05C8-0580-A54C-866C-3EA4E4E3F082}" type="pres">
      <dgm:prSet presAssocID="{7722FE09-9400-DE4C-9375-545CBE6709CB}" presName="hierChild4" presStyleCnt="0"/>
      <dgm:spPr/>
    </dgm:pt>
    <dgm:pt modelId="{C47713BE-7164-D24F-BD91-EABB824F785E}" type="pres">
      <dgm:prSet presAssocID="{7722FE09-9400-DE4C-9375-545CBE6709CB}" presName="hierChild5" presStyleCnt="0"/>
      <dgm:spPr/>
    </dgm:pt>
    <dgm:pt modelId="{064B447E-182F-8749-BA85-37F529D15B57}" type="pres">
      <dgm:prSet presAssocID="{59F67742-E98B-044F-9FD5-048F45947FBA}" presName="hierChild3" presStyleCnt="0"/>
      <dgm:spPr/>
    </dgm:pt>
  </dgm:ptLst>
  <dgm:cxnLst>
    <dgm:cxn modelId="{2238DD9A-8541-4C41-9016-FFE7407761BB}" type="presOf" srcId="{A2C99F58-1375-774E-B054-2A79CC8A072C}" destId="{619E8A7A-8D46-3A44-9858-761B7AFA87E9}" srcOrd="1" destOrd="0" presId="urn:microsoft.com/office/officeart/2008/layout/HalfCircleOrganizationChart"/>
    <dgm:cxn modelId="{CEC7D1CE-8746-CE46-9AA2-BD83DB5F1EEA}" type="presOf" srcId="{BF3BD6A4-4DA9-7A47-A727-286054500DD0}" destId="{06696318-A33B-6340-8705-05F5D2AD65EB}" srcOrd="0" destOrd="0" presId="urn:microsoft.com/office/officeart/2008/layout/HalfCircleOrganizationChart"/>
    <dgm:cxn modelId="{8FAA845F-515F-3849-96FE-D6B3CB4A32ED}" type="presOf" srcId="{59F67742-E98B-044F-9FD5-048F45947FBA}" destId="{319D2FDC-5348-E243-B987-04CD0AECB747}" srcOrd="0" destOrd="0" presId="urn:microsoft.com/office/officeart/2008/layout/HalfCircleOrganizationChart"/>
    <dgm:cxn modelId="{A29B0A6E-2C75-3841-A486-6BAF2CEDEF5D}" srcId="{46E82102-0A81-5247-9A59-D075A97FAC64}" destId="{59F67742-E98B-044F-9FD5-048F45947FBA}" srcOrd="0" destOrd="0" parTransId="{3D012BA2-E44E-914B-B7ED-D5B4140D1A19}" sibTransId="{17B693FA-4C35-8A40-B229-BF0383D570BE}"/>
    <dgm:cxn modelId="{2F9EDB9C-CB30-E24F-AB20-6F54DB766E3B}" type="presOf" srcId="{D5CD4F06-E10F-2044-984A-761AC31DF729}" destId="{CE2DE210-9604-814E-BEF1-5302C64AFEA2}" srcOrd="0" destOrd="0" presId="urn:microsoft.com/office/officeart/2008/layout/HalfCircleOrganizationChart"/>
    <dgm:cxn modelId="{99517320-4D20-014E-BF37-D2D69553D344}" srcId="{59F67742-E98B-044F-9FD5-048F45947FBA}" destId="{7722FE09-9400-DE4C-9375-545CBE6709CB}" srcOrd="1" destOrd="0" parTransId="{BF3BD6A4-4DA9-7A47-A727-286054500DD0}" sibTransId="{E6428A32-B956-624B-8697-3D5847972A0F}"/>
    <dgm:cxn modelId="{19E0BD08-8314-CC48-BD1C-81C6BD352B87}" type="presOf" srcId="{59F67742-E98B-044F-9FD5-048F45947FBA}" destId="{342DEECF-080D-2C4A-A206-3EB26CF9B664}" srcOrd="1" destOrd="0" presId="urn:microsoft.com/office/officeart/2008/layout/HalfCircleOrganizationChart"/>
    <dgm:cxn modelId="{0C87B620-6537-6F48-AEE6-7C38F99471E4}" type="presOf" srcId="{7722FE09-9400-DE4C-9375-545CBE6709CB}" destId="{76845947-9F7B-2A4D-9D20-2C84D8DE0E49}" srcOrd="1" destOrd="0" presId="urn:microsoft.com/office/officeart/2008/layout/HalfCircleOrganizationChart"/>
    <dgm:cxn modelId="{42714AA7-5155-584A-9AAC-AD8D77C6B8F3}" type="presOf" srcId="{A2C99F58-1375-774E-B054-2A79CC8A072C}" destId="{5CE631B0-E64A-F940-AE5A-498743981F43}" srcOrd="0" destOrd="0" presId="urn:microsoft.com/office/officeart/2008/layout/HalfCircleOrganizationChart"/>
    <dgm:cxn modelId="{927EF039-B4B9-F44C-BBC6-0D929318DB5E}" type="presOf" srcId="{7722FE09-9400-DE4C-9375-545CBE6709CB}" destId="{4DE9B23C-EBC3-9941-BEAE-11C5C782883C}" srcOrd="0" destOrd="0" presId="urn:microsoft.com/office/officeart/2008/layout/HalfCircleOrganizationChart"/>
    <dgm:cxn modelId="{B55367EF-C105-404C-B52C-BD9022E63A1D}" type="presOf" srcId="{46E82102-0A81-5247-9A59-D075A97FAC64}" destId="{A78DCAE2-E6EF-BB43-B9E2-E118F66DDD96}" srcOrd="0" destOrd="0" presId="urn:microsoft.com/office/officeart/2008/layout/HalfCircleOrganizationChart"/>
    <dgm:cxn modelId="{40894B6D-BE7B-774A-AB83-7DE35720E260}" srcId="{59F67742-E98B-044F-9FD5-048F45947FBA}" destId="{A2C99F58-1375-774E-B054-2A79CC8A072C}" srcOrd="0" destOrd="0" parTransId="{D5CD4F06-E10F-2044-984A-761AC31DF729}" sibTransId="{5D5C201B-167A-C04F-8E7E-E1C7F758DA71}"/>
    <dgm:cxn modelId="{AB44DCAA-19C8-404D-966B-BB3E352E2784}" type="presParOf" srcId="{A78DCAE2-E6EF-BB43-B9E2-E118F66DDD96}" destId="{B6C6B307-3EA1-8C4A-A9CE-06545B60CF86}" srcOrd="0" destOrd="0" presId="urn:microsoft.com/office/officeart/2008/layout/HalfCircleOrganizationChart"/>
    <dgm:cxn modelId="{66D5E90E-E613-8C49-AA4E-9EE5B64A80D2}" type="presParOf" srcId="{B6C6B307-3EA1-8C4A-A9CE-06545B60CF86}" destId="{8535B50B-FF6A-0140-B3C0-EB4E3E656DB8}" srcOrd="0" destOrd="0" presId="urn:microsoft.com/office/officeart/2008/layout/HalfCircleOrganizationChart"/>
    <dgm:cxn modelId="{B96438A5-EF44-3E46-8620-21BBB040B818}" type="presParOf" srcId="{8535B50B-FF6A-0140-B3C0-EB4E3E656DB8}" destId="{319D2FDC-5348-E243-B987-04CD0AECB747}" srcOrd="0" destOrd="0" presId="urn:microsoft.com/office/officeart/2008/layout/HalfCircleOrganizationChart"/>
    <dgm:cxn modelId="{99C504C3-4668-9C44-8002-91B09854BDA9}" type="presParOf" srcId="{8535B50B-FF6A-0140-B3C0-EB4E3E656DB8}" destId="{27B69E16-55E1-3146-9DCF-48D1FD6D31E1}" srcOrd="1" destOrd="0" presId="urn:microsoft.com/office/officeart/2008/layout/HalfCircleOrganizationChart"/>
    <dgm:cxn modelId="{466EE82E-A584-1C4D-9258-F45BC200CC54}" type="presParOf" srcId="{8535B50B-FF6A-0140-B3C0-EB4E3E656DB8}" destId="{8AE0E849-5A16-FC40-94AF-CA451EB08A92}" srcOrd="2" destOrd="0" presId="urn:microsoft.com/office/officeart/2008/layout/HalfCircleOrganizationChart"/>
    <dgm:cxn modelId="{649CF5C4-C2CC-424E-A3DD-A3490DBBBD52}" type="presParOf" srcId="{8535B50B-FF6A-0140-B3C0-EB4E3E656DB8}" destId="{342DEECF-080D-2C4A-A206-3EB26CF9B664}" srcOrd="3" destOrd="0" presId="urn:microsoft.com/office/officeart/2008/layout/HalfCircleOrganizationChart"/>
    <dgm:cxn modelId="{AC0D2124-D343-1F4D-A5F3-B169C9AB7593}" type="presParOf" srcId="{B6C6B307-3EA1-8C4A-A9CE-06545B60CF86}" destId="{ACC303E5-FF74-564E-BD69-EE4BC2424941}" srcOrd="1" destOrd="0" presId="urn:microsoft.com/office/officeart/2008/layout/HalfCircleOrganizationChart"/>
    <dgm:cxn modelId="{F9A8E103-94AF-224F-8494-B49A81755F6D}" type="presParOf" srcId="{ACC303E5-FF74-564E-BD69-EE4BC2424941}" destId="{CE2DE210-9604-814E-BEF1-5302C64AFEA2}" srcOrd="0" destOrd="0" presId="urn:microsoft.com/office/officeart/2008/layout/HalfCircleOrganizationChart"/>
    <dgm:cxn modelId="{A64992D1-C28C-CB46-B8FE-CA7E857529B4}" type="presParOf" srcId="{ACC303E5-FF74-564E-BD69-EE4BC2424941}" destId="{6BA9B277-DFAB-9D48-85EF-7BBAA04328F1}" srcOrd="1" destOrd="0" presId="urn:microsoft.com/office/officeart/2008/layout/HalfCircleOrganizationChart"/>
    <dgm:cxn modelId="{89FCAF99-8630-8C4C-924D-F814830FBC4F}" type="presParOf" srcId="{6BA9B277-DFAB-9D48-85EF-7BBAA04328F1}" destId="{BBE8EBE2-853E-5244-9A69-4F25F31E0426}" srcOrd="0" destOrd="0" presId="urn:microsoft.com/office/officeart/2008/layout/HalfCircleOrganizationChart"/>
    <dgm:cxn modelId="{072434B0-294B-5A4C-A108-902B6EA5B03A}" type="presParOf" srcId="{BBE8EBE2-853E-5244-9A69-4F25F31E0426}" destId="{5CE631B0-E64A-F940-AE5A-498743981F43}" srcOrd="0" destOrd="0" presId="urn:microsoft.com/office/officeart/2008/layout/HalfCircleOrganizationChart"/>
    <dgm:cxn modelId="{113AB1AD-3C4B-1442-9194-BA37AF8FF79B}" type="presParOf" srcId="{BBE8EBE2-853E-5244-9A69-4F25F31E0426}" destId="{678AE991-8078-B34C-81A4-19EB8B4A3D94}" srcOrd="1" destOrd="0" presId="urn:microsoft.com/office/officeart/2008/layout/HalfCircleOrganizationChart"/>
    <dgm:cxn modelId="{E87B24DE-F7DE-694E-A02E-359DF8E86995}" type="presParOf" srcId="{BBE8EBE2-853E-5244-9A69-4F25F31E0426}" destId="{46891B35-59A2-0746-A876-294AFE2E8FE8}" srcOrd="2" destOrd="0" presId="urn:microsoft.com/office/officeart/2008/layout/HalfCircleOrganizationChart"/>
    <dgm:cxn modelId="{8B295041-AC60-0740-8F2A-CC2921071FE0}" type="presParOf" srcId="{BBE8EBE2-853E-5244-9A69-4F25F31E0426}" destId="{619E8A7A-8D46-3A44-9858-761B7AFA87E9}" srcOrd="3" destOrd="0" presId="urn:microsoft.com/office/officeart/2008/layout/HalfCircleOrganizationChart"/>
    <dgm:cxn modelId="{9A0DAE89-6376-9A4B-A355-AB50CF37FF0B}" type="presParOf" srcId="{6BA9B277-DFAB-9D48-85EF-7BBAA04328F1}" destId="{C50C4E69-5586-654F-853A-E7C791DB04CA}" srcOrd="1" destOrd="0" presId="urn:microsoft.com/office/officeart/2008/layout/HalfCircleOrganizationChart"/>
    <dgm:cxn modelId="{9B1C2AB5-811E-DC4A-9EBE-0A7ED75C1D53}" type="presParOf" srcId="{6BA9B277-DFAB-9D48-85EF-7BBAA04328F1}" destId="{4DCC8DAC-A9D5-D84D-B2D7-870F25CCD643}" srcOrd="2" destOrd="0" presId="urn:microsoft.com/office/officeart/2008/layout/HalfCircleOrganizationChart"/>
    <dgm:cxn modelId="{229C1B2C-A413-9F4C-8A13-335AB51E411B}" type="presParOf" srcId="{ACC303E5-FF74-564E-BD69-EE4BC2424941}" destId="{06696318-A33B-6340-8705-05F5D2AD65EB}" srcOrd="2" destOrd="0" presId="urn:microsoft.com/office/officeart/2008/layout/HalfCircleOrganizationChart"/>
    <dgm:cxn modelId="{0E812943-7BDB-C24F-B0DF-87E3D5E04B45}" type="presParOf" srcId="{ACC303E5-FF74-564E-BD69-EE4BC2424941}" destId="{D2DE3FD4-B8FE-CB41-9392-F19EA3EB17EB}" srcOrd="3" destOrd="0" presId="urn:microsoft.com/office/officeart/2008/layout/HalfCircleOrganizationChart"/>
    <dgm:cxn modelId="{A5E0A393-3E9F-E040-AB36-88F8D3DBDAE7}" type="presParOf" srcId="{D2DE3FD4-B8FE-CB41-9392-F19EA3EB17EB}" destId="{882DCEE7-78EE-EE44-8C2D-5B2AEDBEAC56}" srcOrd="0" destOrd="0" presId="urn:microsoft.com/office/officeart/2008/layout/HalfCircleOrganizationChart"/>
    <dgm:cxn modelId="{112A8658-1B3E-1446-A5DE-587BB458A04E}" type="presParOf" srcId="{882DCEE7-78EE-EE44-8C2D-5B2AEDBEAC56}" destId="{4DE9B23C-EBC3-9941-BEAE-11C5C782883C}" srcOrd="0" destOrd="0" presId="urn:microsoft.com/office/officeart/2008/layout/HalfCircleOrganizationChart"/>
    <dgm:cxn modelId="{441A7D96-1489-DE4C-B742-1B5A08E91F1D}" type="presParOf" srcId="{882DCEE7-78EE-EE44-8C2D-5B2AEDBEAC56}" destId="{894E5954-08CD-674F-A1EE-6B1CD2035651}" srcOrd="1" destOrd="0" presId="urn:microsoft.com/office/officeart/2008/layout/HalfCircleOrganizationChart"/>
    <dgm:cxn modelId="{7F80AFCC-FFF5-5546-883A-2F405EE25633}" type="presParOf" srcId="{882DCEE7-78EE-EE44-8C2D-5B2AEDBEAC56}" destId="{D08ECBE4-02DA-C543-AD25-D19A2CFAF661}" srcOrd="2" destOrd="0" presId="urn:microsoft.com/office/officeart/2008/layout/HalfCircleOrganizationChart"/>
    <dgm:cxn modelId="{274AAFE3-5C52-1842-BB94-5666AC96F23A}" type="presParOf" srcId="{882DCEE7-78EE-EE44-8C2D-5B2AEDBEAC56}" destId="{76845947-9F7B-2A4D-9D20-2C84D8DE0E49}" srcOrd="3" destOrd="0" presId="urn:microsoft.com/office/officeart/2008/layout/HalfCircleOrganizationChart"/>
    <dgm:cxn modelId="{5365EC6D-47B8-1346-A8A3-6F9DD767C174}" type="presParOf" srcId="{D2DE3FD4-B8FE-CB41-9392-F19EA3EB17EB}" destId="{9CED05C8-0580-A54C-866C-3EA4E4E3F082}" srcOrd="1" destOrd="0" presId="urn:microsoft.com/office/officeart/2008/layout/HalfCircleOrganizationChart"/>
    <dgm:cxn modelId="{D9535146-5A80-C04D-B2F0-6F6BADC7431D}" type="presParOf" srcId="{D2DE3FD4-B8FE-CB41-9392-F19EA3EB17EB}" destId="{C47713BE-7164-D24F-BD91-EABB824F785E}" srcOrd="2" destOrd="0" presId="urn:microsoft.com/office/officeart/2008/layout/HalfCircleOrganizationChart"/>
    <dgm:cxn modelId="{D957D366-57A0-2940-A8F1-F7E46D7E2015}" type="presParOf" srcId="{B6C6B307-3EA1-8C4A-A9CE-06545B60CF86}" destId="{064B447E-182F-8749-BA85-37F529D15B57}" srcOrd="2" destOrd="0" presId="urn:microsoft.com/office/officeart/2008/layout/HalfCircleOrganization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58DF2AF-7E43-0041-956D-C29990EE8B35}" type="doc">
      <dgm:prSet loTypeId="urn:microsoft.com/office/officeart/2008/layout/HalfCircleOrganizationChart" loCatId="hierarchy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302759C-6A27-C640-AEF6-90BE80EAA578}">
      <dgm:prSet/>
      <dgm:spPr/>
      <dgm:t>
        <a:bodyPr/>
        <a:lstStyle/>
        <a:p>
          <a:pPr rtl="0"/>
          <a:r>
            <a:rPr lang="en-US" dirty="0" smtClean="0">
              <a:solidFill>
                <a:schemeClr val="bg1">
                  <a:lumMod val="95000"/>
                </a:schemeClr>
              </a:solidFill>
            </a:rPr>
            <a:t>Raw Data</a:t>
          </a:r>
          <a:endParaRPr lang="en-US" dirty="0">
            <a:solidFill>
              <a:schemeClr val="bg1">
                <a:lumMod val="95000"/>
              </a:schemeClr>
            </a:solidFill>
          </a:endParaRPr>
        </a:p>
      </dgm:t>
    </dgm:pt>
    <dgm:pt modelId="{D81D841E-EB14-F847-9FCA-DDB3E0A5BCD6}" type="parTrans" cxnId="{C705DB70-7D70-8E40-A57B-9376DAB69344}">
      <dgm:prSet/>
      <dgm:spPr/>
      <dgm:t>
        <a:bodyPr/>
        <a:lstStyle/>
        <a:p>
          <a:endParaRPr lang="en-US">
            <a:solidFill>
              <a:schemeClr val="bg1">
                <a:lumMod val="95000"/>
              </a:schemeClr>
            </a:solidFill>
          </a:endParaRPr>
        </a:p>
      </dgm:t>
    </dgm:pt>
    <dgm:pt modelId="{F700AB98-8833-3643-9F0F-E3779CD9549E}" type="sibTrans" cxnId="{C705DB70-7D70-8E40-A57B-9376DAB69344}">
      <dgm:prSet/>
      <dgm:spPr/>
      <dgm:t>
        <a:bodyPr/>
        <a:lstStyle/>
        <a:p>
          <a:endParaRPr lang="en-US">
            <a:solidFill>
              <a:schemeClr val="bg1">
                <a:lumMod val="95000"/>
              </a:schemeClr>
            </a:solidFill>
          </a:endParaRPr>
        </a:p>
      </dgm:t>
    </dgm:pt>
    <dgm:pt modelId="{E43E446D-B341-A746-B566-1F660072BE74}" type="pres">
      <dgm:prSet presAssocID="{758DF2AF-7E43-0041-956D-C29990EE8B35}" presName="Name0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B9CED76D-A6CC-214D-B2B6-6B342FD98EFD}" type="pres">
      <dgm:prSet presAssocID="{E302759C-6A27-C640-AEF6-90BE80EAA578}" presName="hierRoot1" presStyleCnt="0">
        <dgm:presLayoutVars>
          <dgm:hierBranch val="init"/>
        </dgm:presLayoutVars>
      </dgm:prSet>
      <dgm:spPr/>
    </dgm:pt>
    <dgm:pt modelId="{4748FDD1-7C8B-034D-834C-A06EBB996880}" type="pres">
      <dgm:prSet presAssocID="{E302759C-6A27-C640-AEF6-90BE80EAA578}" presName="rootComposite1" presStyleCnt="0"/>
      <dgm:spPr/>
    </dgm:pt>
    <dgm:pt modelId="{A7B8ABF0-6C50-E948-99C7-FD4EEC872C66}" type="pres">
      <dgm:prSet presAssocID="{E302759C-6A27-C640-AEF6-90BE80EAA578}" presName="rootText1" presStyleLbl="alignAcc1" presStyleIdx="0" presStyleCnt="0" custScaleX="146410" custScaleY="14641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559EF52-1887-954C-8BBE-8E130B9E481B}" type="pres">
      <dgm:prSet presAssocID="{E302759C-6A27-C640-AEF6-90BE80EAA578}" presName="topArc1" presStyleLbl="parChTrans1D1" presStyleIdx="0" presStyleCnt="2"/>
      <dgm:spPr/>
    </dgm:pt>
    <dgm:pt modelId="{3EC5558F-DE51-BA44-A93C-6DCF8B70F246}" type="pres">
      <dgm:prSet presAssocID="{E302759C-6A27-C640-AEF6-90BE80EAA578}" presName="bottomArc1" presStyleLbl="parChTrans1D1" presStyleIdx="1" presStyleCnt="2"/>
      <dgm:spPr/>
    </dgm:pt>
    <dgm:pt modelId="{F9FCF7E2-F615-4142-A4D1-ED4DD07B5FC8}" type="pres">
      <dgm:prSet presAssocID="{E302759C-6A27-C640-AEF6-90BE80EAA578}" presName="topConnNode1" presStyleLbl="node1" presStyleIdx="0" presStyleCnt="0"/>
      <dgm:spPr/>
      <dgm:t>
        <a:bodyPr/>
        <a:lstStyle/>
        <a:p>
          <a:endParaRPr lang="en-US"/>
        </a:p>
      </dgm:t>
    </dgm:pt>
    <dgm:pt modelId="{096BB239-424A-8643-9C17-E60B2DA77F35}" type="pres">
      <dgm:prSet presAssocID="{E302759C-6A27-C640-AEF6-90BE80EAA578}" presName="hierChild2" presStyleCnt="0"/>
      <dgm:spPr/>
    </dgm:pt>
    <dgm:pt modelId="{36C9639A-5879-0C4D-A5B8-44E398BAD16D}" type="pres">
      <dgm:prSet presAssocID="{E302759C-6A27-C640-AEF6-90BE80EAA578}" presName="hierChild3" presStyleCnt="0"/>
      <dgm:spPr/>
    </dgm:pt>
  </dgm:ptLst>
  <dgm:cxnLst>
    <dgm:cxn modelId="{9BB4BEAD-7CAF-124C-A8C4-A2FC6EE7E36F}" type="presOf" srcId="{E302759C-6A27-C640-AEF6-90BE80EAA578}" destId="{F9FCF7E2-F615-4142-A4D1-ED4DD07B5FC8}" srcOrd="1" destOrd="0" presId="urn:microsoft.com/office/officeart/2008/layout/HalfCircleOrganizationChart"/>
    <dgm:cxn modelId="{341E47A9-D553-D249-9F2E-EE0131054166}" type="presOf" srcId="{758DF2AF-7E43-0041-956D-C29990EE8B35}" destId="{E43E446D-B341-A746-B566-1F660072BE74}" srcOrd="0" destOrd="0" presId="urn:microsoft.com/office/officeart/2008/layout/HalfCircleOrganizationChart"/>
    <dgm:cxn modelId="{3295C35E-1904-3C4C-B170-7166EF4800D5}" type="presOf" srcId="{E302759C-6A27-C640-AEF6-90BE80EAA578}" destId="{A7B8ABF0-6C50-E948-99C7-FD4EEC872C66}" srcOrd="0" destOrd="0" presId="urn:microsoft.com/office/officeart/2008/layout/HalfCircleOrganizationChart"/>
    <dgm:cxn modelId="{C705DB70-7D70-8E40-A57B-9376DAB69344}" srcId="{758DF2AF-7E43-0041-956D-C29990EE8B35}" destId="{E302759C-6A27-C640-AEF6-90BE80EAA578}" srcOrd="0" destOrd="0" parTransId="{D81D841E-EB14-F847-9FCA-DDB3E0A5BCD6}" sibTransId="{F700AB98-8833-3643-9F0F-E3779CD9549E}"/>
    <dgm:cxn modelId="{B4050BFC-C243-E84A-98B6-2519C453B022}" type="presParOf" srcId="{E43E446D-B341-A746-B566-1F660072BE74}" destId="{B9CED76D-A6CC-214D-B2B6-6B342FD98EFD}" srcOrd="0" destOrd="0" presId="urn:microsoft.com/office/officeart/2008/layout/HalfCircleOrganizationChart"/>
    <dgm:cxn modelId="{06426875-6F49-874E-AE98-6F6EAEA34EEA}" type="presParOf" srcId="{B9CED76D-A6CC-214D-B2B6-6B342FD98EFD}" destId="{4748FDD1-7C8B-034D-834C-A06EBB996880}" srcOrd="0" destOrd="0" presId="urn:microsoft.com/office/officeart/2008/layout/HalfCircleOrganizationChart"/>
    <dgm:cxn modelId="{67067F89-0370-0D43-BD58-23CF38F3D3D7}" type="presParOf" srcId="{4748FDD1-7C8B-034D-834C-A06EBB996880}" destId="{A7B8ABF0-6C50-E948-99C7-FD4EEC872C66}" srcOrd="0" destOrd="0" presId="urn:microsoft.com/office/officeart/2008/layout/HalfCircleOrganizationChart"/>
    <dgm:cxn modelId="{406143D0-2EDF-3B4C-9EE6-5CE282D1BD7D}" type="presParOf" srcId="{4748FDD1-7C8B-034D-834C-A06EBB996880}" destId="{4559EF52-1887-954C-8BBE-8E130B9E481B}" srcOrd="1" destOrd="0" presId="urn:microsoft.com/office/officeart/2008/layout/HalfCircleOrganizationChart"/>
    <dgm:cxn modelId="{95C4BAEE-F473-EA43-A909-F95188481588}" type="presParOf" srcId="{4748FDD1-7C8B-034D-834C-A06EBB996880}" destId="{3EC5558F-DE51-BA44-A93C-6DCF8B70F246}" srcOrd="2" destOrd="0" presId="urn:microsoft.com/office/officeart/2008/layout/HalfCircleOrganizationChart"/>
    <dgm:cxn modelId="{7D269AB8-2EC3-8B46-A9B2-583873AFF1AE}" type="presParOf" srcId="{4748FDD1-7C8B-034D-834C-A06EBB996880}" destId="{F9FCF7E2-F615-4142-A4D1-ED4DD07B5FC8}" srcOrd="3" destOrd="0" presId="urn:microsoft.com/office/officeart/2008/layout/HalfCircleOrganizationChart"/>
    <dgm:cxn modelId="{C9440243-C3E1-8C45-B3CF-128A18A741D6}" type="presParOf" srcId="{B9CED76D-A6CC-214D-B2B6-6B342FD98EFD}" destId="{096BB239-424A-8643-9C17-E60B2DA77F35}" srcOrd="1" destOrd="0" presId="urn:microsoft.com/office/officeart/2008/layout/HalfCircleOrganizationChart"/>
    <dgm:cxn modelId="{7BB37C90-B874-A74C-ADE6-8C1A3922F71D}" type="presParOf" srcId="{B9CED76D-A6CC-214D-B2B6-6B342FD98EFD}" destId="{36C9639A-5879-0C4D-A5B8-44E398BAD16D}" srcOrd="2" destOrd="0" presId="urn:microsoft.com/office/officeart/2008/layout/HalfCircleOrganizationChar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6E82102-0A81-5247-9A59-D075A97FAC64}" type="doc">
      <dgm:prSet loTypeId="urn:microsoft.com/office/officeart/2008/layout/HalfCircleOrganizationChart" loCatId="hierarchy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9F67742-E98B-044F-9FD5-048F45947FBA}">
      <dgm:prSet/>
      <dgm:spPr/>
      <dgm:t>
        <a:bodyPr/>
        <a:lstStyle/>
        <a:p>
          <a:pPr rtl="0"/>
          <a:r>
            <a:rPr lang="en-US" dirty="0" smtClean="0">
              <a:solidFill>
                <a:schemeClr val="bg1">
                  <a:lumMod val="95000"/>
                </a:schemeClr>
              </a:solidFill>
            </a:rPr>
            <a:t>Sensor</a:t>
          </a:r>
          <a:endParaRPr lang="en-US" dirty="0">
            <a:solidFill>
              <a:schemeClr val="bg1">
                <a:lumMod val="95000"/>
              </a:schemeClr>
            </a:solidFill>
          </a:endParaRPr>
        </a:p>
      </dgm:t>
    </dgm:pt>
    <dgm:pt modelId="{3D012BA2-E44E-914B-B7ED-D5B4140D1A19}" type="parTrans" cxnId="{A29B0A6E-2C75-3841-A486-6BAF2CEDEF5D}">
      <dgm:prSet/>
      <dgm:spPr/>
      <dgm:t>
        <a:bodyPr/>
        <a:lstStyle/>
        <a:p>
          <a:endParaRPr lang="en-US">
            <a:solidFill>
              <a:schemeClr val="bg1">
                <a:lumMod val="95000"/>
              </a:schemeClr>
            </a:solidFill>
          </a:endParaRPr>
        </a:p>
      </dgm:t>
    </dgm:pt>
    <dgm:pt modelId="{17B693FA-4C35-8A40-B229-BF0383D570BE}" type="sibTrans" cxnId="{A29B0A6E-2C75-3841-A486-6BAF2CEDEF5D}">
      <dgm:prSet/>
      <dgm:spPr/>
      <dgm:t>
        <a:bodyPr/>
        <a:lstStyle/>
        <a:p>
          <a:endParaRPr lang="en-US">
            <a:solidFill>
              <a:schemeClr val="bg1">
                <a:lumMod val="95000"/>
              </a:schemeClr>
            </a:solidFill>
          </a:endParaRPr>
        </a:p>
      </dgm:t>
    </dgm:pt>
    <dgm:pt modelId="{7722FE09-9400-DE4C-9375-545CBE6709CB}">
      <dgm:prSet/>
      <dgm:spPr/>
      <dgm:t>
        <a:bodyPr/>
        <a:lstStyle/>
        <a:p>
          <a:r>
            <a:rPr lang="en-US" dirty="0" smtClean="0">
              <a:solidFill>
                <a:schemeClr val="bg1">
                  <a:lumMod val="95000"/>
                </a:schemeClr>
              </a:solidFill>
            </a:rPr>
            <a:t>Waggle MetSense</a:t>
          </a:r>
        </a:p>
      </dgm:t>
    </dgm:pt>
    <dgm:pt modelId="{BF3BD6A4-4DA9-7A47-A727-286054500DD0}" type="parTrans" cxnId="{99517320-4D20-014E-BF37-D2D69553D344}">
      <dgm:prSet/>
      <dgm:spPr/>
      <dgm:t>
        <a:bodyPr/>
        <a:lstStyle/>
        <a:p>
          <a:endParaRPr lang="en-US">
            <a:solidFill>
              <a:schemeClr val="bg1">
                <a:lumMod val="95000"/>
              </a:schemeClr>
            </a:solidFill>
          </a:endParaRPr>
        </a:p>
      </dgm:t>
    </dgm:pt>
    <dgm:pt modelId="{E6428A32-B956-624B-8697-3D5847972A0F}" type="sibTrans" cxnId="{99517320-4D20-014E-BF37-D2D69553D344}">
      <dgm:prSet/>
      <dgm:spPr/>
      <dgm:t>
        <a:bodyPr/>
        <a:lstStyle/>
        <a:p>
          <a:endParaRPr lang="en-US">
            <a:solidFill>
              <a:schemeClr val="bg1">
                <a:lumMod val="95000"/>
              </a:schemeClr>
            </a:solidFill>
          </a:endParaRPr>
        </a:p>
      </dgm:t>
    </dgm:pt>
    <dgm:pt modelId="{A78DCAE2-E6EF-BB43-B9E2-E118F66DDD96}" type="pres">
      <dgm:prSet presAssocID="{46E82102-0A81-5247-9A59-D075A97FAC64}" presName="Name0" presStyleCnt="0">
        <dgm:presLayoutVars>
          <dgm:orgChart val="1"/>
          <dgm:chPref val="1"/>
          <dgm:dir val="rev"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B6C6B307-3EA1-8C4A-A9CE-06545B60CF86}" type="pres">
      <dgm:prSet presAssocID="{59F67742-E98B-044F-9FD5-048F45947FBA}" presName="hierRoot1" presStyleCnt="0">
        <dgm:presLayoutVars>
          <dgm:hierBranch val="init"/>
        </dgm:presLayoutVars>
      </dgm:prSet>
      <dgm:spPr/>
    </dgm:pt>
    <dgm:pt modelId="{8535B50B-FF6A-0140-B3C0-EB4E3E656DB8}" type="pres">
      <dgm:prSet presAssocID="{59F67742-E98B-044F-9FD5-048F45947FBA}" presName="rootComposite1" presStyleCnt="0"/>
      <dgm:spPr/>
    </dgm:pt>
    <dgm:pt modelId="{319D2FDC-5348-E243-B987-04CD0AECB747}" type="pres">
      <dgm:prSet presAssocID="{59F67742-E98B-044F-9FD5-048F45947FBA}" presName="rootText1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7B69E16-55E1-3146-9DCF-48D1FD6D31E1}" type="pres">
      <dgm:prSet presAssocID="{59F67742-E98B-044F-9FD5-048F45947FBA}" presName="topArc1" presStyleLbl="parChTrans1D1" presStyleIdx="0" presStyleCnt="4"/>
      <dgm:spPr/>
    </dgm:pt>
    <dgm:pt modelId="{8AE0E849-5A16-FC40-94AF-CA451EB08A92}" type="pres">
      <dgm:prSet presAssocID="{59F67742-E98B-044F-9FD5-048F45947FBA}" presName="bottomArc1" presStyleLbl="parChTrans1D1" presStyleIdx="1" presStyleCnt="4"/>
      <dgm:spPr/>
    </dgm:pt>
    <dgm:pt modelId="{342DEECF-080D-2C4A-A206-3EB26CF9B664}" type="pres">
      <dgm:prSet presAssocID="{59F67742-E98B-044F-9FD5-048F45947FBA}" presName="topConnNode1" presStyleLbl="node1" presStyleIdx="0" presStyleCnt="0"/>
      <dgm:spPr/>
      <dgm:t>
        <a:bodyPr/>
        <a:lstStyle/>
        <a:p>
          <a:endParaRPr lang="en-US"/>
        </a:p>
      </dgm:t>
    </dgm:pt>
    <dgm:pt modelId="{ACC303E5-FF74-564E-BD69-EE4BC2424941}" type="pres">
      <dgm:prSet presAssocID="{59F67742-E98B-044F-9FD5-048F45947FBA}" presName="hierChild2" presStyleCnt="0"/>
      <dgm:spPr/>
    </dgm:pt>
    <dgm:pt modelId="{06696318-A33B-6340-8705-05F5D2AD65EB}" type="pres">
      <dgm:prSet presAssocID="{BF3BD6A4-4DA9-7A47-A727-286054500DD0}" presName="Name28" presStyleLbl="parChTrans1D2" presStyleIdx="0" presStyleCnt="1"/>
      <dgm:spPr/>
      <dgm:t>
        <a:bodyPr/>
        <a:lstStyle/>
        <a:p>
          <a:endParaRPr lang="en-US"/>
        </a:p>
      </dgm:t>
    </dgm:pt>
    <dgm:pt modelId="{D2DE3FD4-B8FE-CB41-9392-F19EA3EB17EB}" type="pres">
      <dgm:prSet presAssocID="{7722FE09-9400-DE4C-9375-545CBE6709CB}" presName="hierRoot2" presStyleCnt="0">
        <dgm:presLayoutVars>
          <dgm:hierBranch val="init"/>
        </dgm:presLayoutVars>
      </dgm:prSet>
      <dgm:spPr/>
    </dgm:pt>
    <dgm:pt modelId="{882DCEE7-78EE-EE44-8C2D-5B2AEDBEAC56}" type="pres">
      <dgm:prSet presAssocID="{7722FE09-9400-DE4C-9375-545CBE6709CB}" presName="rootComposite2" presStyleCnt="0"/>
      <dgm:spPr/>
    </dgm:pt>
    <dgm:pt modelId="{4DE9B23C-EBC3-9941-BEAE-11C5C782883C}" type="pres">
      <dgm:prSet presAssocID="{7722FE09-9400-DE4C-9375-545CBE6709CB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94E5954-08CD-674F-A1EE-6B1CD2035651}" type="pres">
      <dgm:prSet presAssocID="{7722FE09-9400-DE4C-9375-545CBE6709CB}" presName="topArc2" presStyleLbl="parChTrans1D1" presStyleIdx="2" presStyleCnt="4"/>
      <dgm:spPr/>
    </dgm:pt>
    <dgm:pt modelId="{D08ECBE4-02DA-C543-AD25-D19A2CFAF661}" type="pres">
      <dgm:prSet presAssocID="{7722FE09-9400-DE4C-9375-545CBE6709CB}" presName="bottomArc2" presStyleLbl="parChTrans1D1" presStyleIdx="3" presStyleCnt="4"/>
      <dgm:spPr/>
    </dgm:pt>
    <dgm:pt modelId="{76845947-9F7B-2A4D-9D20-2C84D8DE0E49}" type="pres">
      <dgm:prSet presAssocID="{7722FE09-9400-DE4C-9375-545CBE6709CB}" presName="topConnNode2" presStyleLbl="node2" presStyleIdx="0" presStyleCnt="0"/>
      <dgm:spPr/>
      <dgm:t>
        <a:bodyPr/>
        <a:lstStyle/>
        <a:p>
          <a:endParaRPr lang="en-US"/>
        </a:p>
      </dgm:t>
    </dgm:pt>
    <dgm:pt modelId="{9CED05C8-0580-A54C-866C-3EA4E4E3F082}" type="pres">
      <dgm:prSet presAssocID="{7722FE09-9400-DE4C-9375-545CBE6709CB}" presName="hierChild4" presStyleCnt="0"/>
      <dgm:spPr/>
    </dgm:pt>
    <dgm:pt modelId="{C47713BE-7164-D24F-BD91-EABB824F785E}" type="pres">
      <dgm:prSet presAssocID="{7722FE09-9400-DE4C-9375-545CBE6709CB}" presName="hierChild5" presStyleCnt="0"/>
      <dgm:spPr/>
    </dgm:pt>
    <dgm:pt modelId="{064B447E-182F-8749-BA85-37F529D15B57}" type="pres">
      <dgm:prSet presAssocID="{59F67742-E98B-044F-9FD5-048F45947FBA}" presName="hierChild3" presStyleCnt="0"/>
      <dgm:spPr/>
    </dgm:pt>
  </dgm:ptLst>
  <dgm:cxnLst>
    <dgm:cxn modelId="{576179A6-B0D1-054A-92E5-59CF8F7A876E}" type="presOf" srcId="{BF3BD6A4-4DA9-7A47-A727-286054500DD0}" destId="{06696318-A33B-6340-8705-05F5D2AD65EB}" srcOrd="0" destOrd="0" presId="urn:microsoft.com/office/officeart/2008/layout/HalfCircleOrganizationChart"/>
    <dgm:cxn modelId="{BDE322CE-72B7-2C4C-89A6-F49C5CB33C62}" type="presOf" srcId="{7722FE09-9400-DE4C-9375-545CBE6709CB}" destId="{4DE9B23C-EBC3-9941-BEAE-11C5C782883C}" srcOrd="0" destOrd="0" presId="urn:microsoft.com/office/officeart/2008/layout/HalfCircleOrganizationChart"/>
    <dgm:cxn modelId="{E6808693-0820-9545-A6B7-8266F5383617}" type="presOf" srcId="{7722FE09-9400-DE4C-9375-545CBE6709CB}" destId="{76845947-9F7B-2A4D-9D20-2C84D8DE0E49}" srcOrd="1" destOrd="0" presId="urn:microsoft.com/office/officeart/2008/layout/HalfCircleOrganizationChart"/>
    <dgm:cxn modelId="{A29B0A6E-2C75-3841-A486-6BAF2CEDEF5D}" srcId="{46E82102-0A81-5247-9A59-D075A97FAC64}" destId="{59F67742-E98B-044F-9FD5-048F45947FBA}" srcOrd="0" destOrd="0" parTransId="{3D012BA2-E44E-914B-B7ED-D5B4140D1A19}" sibTransId="{17B693FA-4C35-8A40-B229-BF0383D570BE}"/>
    <dgm:cxn modelId="{99517320-4D20-014E-BF37-D2D69553D344}" srcId="{59F67742-E98B-044F-9FD5-048F45947FBA}" destId="{7722FE09-9400-DE4C-9375-545CBE6709CB}" srcOrd="0" destOrd="0" parTransId="{BF3BD6A4-4DA9-7A47-A727-286054500DD0}" sibTransId="{E6428A32-B956-624B-8697-3D5847972A0F}"/>
    <dgm:cxn modelId="{8FA6CD35-C5ED-5E44-86D0-EF88AB6A71E5}" type="presOf" srcId="{46E82102-0A81-5247-9A59-D075A97FAC64}" destId="{A78DCAE2-E6EF-BB43-B9E2-E118F66DDD96}" srcOrd="0" destOrd="0" presId="urn:microsoft.com/office/officeart/2008/layout/HalfCircleOrganizationChart"/>
    <dgm:cxn modelId="{40462E30-D00F-9746-8C85-3ECA8AF9D9E9}" type="presOf" srcId="{59F67742-E98B-044F-9FD5-048F45947FBA}" destId="{319D2FDC-5348-E243-B987-04CD0AECB747}" srcOrd="0" destOrd="0" presId="urn:microsoft.com/office/officeart/2008/layout/HalfCircleOrganizationChart"/>
    <dgm:cxn modelId="{AABC5950-B4F9-F44C-8DD2-E7489A5A6401}" type="presOf" srcId="{59F67742-E98B-044F-9FD5-048F45947FBA}" destId="{342DEECF-080D-2C4A-A206-3EB26CF9B664}" srcOrd="1" destOrd="0" presId="urn:microsoft.com/office/officeart/2008/layout/HalfCircleOrganizationChart"/>
    <dgm:cxn modelId="{A13DE2F4-8FB5-1240-9719-7E68CE9740E8}" type="presParOf" srcId="{A78DCAE2-E6EF-BB43-B9E2-E118F66DDD96}" destId="{B6C6B307-3EA1-8C4A-A9CE-06545B60CF86}" srcOrd="0" destOrd="0" presId="urn:microsoft.com/office/officeart/2008/layout/HalfCircleOrganizationChart"/>
    <dgm:cxn modelId="{88F447D9-9581-E249-812F-605460BD7673}" type="presParOf" srcId="{B6C6B307-3EA1-8C4A-A9CE-06545B60CF86}" destId="{8535B50B-FF6A-0140-B3C0-EB4E3E656DB8}" srcOrd="0" destOrd="0" presId="urn:microsoft.com/office/officeart/2008/layout/HalfCircleOrganizationChart"/>
    <dgm:cxn modelId="{51B6B796-73D7-F144-842C-F5D939884A95}" type="presParOf" srcId="{8535B50B-FF6A-0140-B3C0-EB4E3E656DB8}" destId="{319D2FDC-5348-E243-B987-04CD0AECB747}" srcOrd="0" destOrd="0" presId="urn:microsoft.com/office/officeart/2008/layout/HalfCircleOrganizationChart"/>
    <dgm:cxn modelId="{5732A9E8-F2C0-DF40-93A8-3BEED8D80135}" type="presParOf" srcId="{8535B50B-FF6A-0140-B3C0-EB4E3E656DB8}" destId="{27B69E16-55E1-3146-9DCF-48D1FD6D31E1}" srcOrd="1" destOrd="0" presId="urn:microsoft.com/office/officeart/2008/layout/HalfCircleOrganizationChart"/>
    <dgm:cxn modelId="{37692E69-CA78-3C47-91E5-A5D6E15A8ED2}" type="presParOf" srcId="{8535B50B-FF6A-0140-B3C0-EB4E3E656DB8}" destId="{8AE0E849-5A16-FC40-94AF-CA451EB08A92}" srcOrd="2" destOrd="0" presId="urn:microsoft.com/office/officeart/2008/layout/HalfCircleOrganizationChart"/>
    <dgm:cxn modelId="{3AEC9CF9-A64F-0E43-AF73-6499509DD90A}" type="presParOf" srcId="{8535B50B-FF6A-0140-B3C0-EB4E3E656DB8}" destId="{342DEECF-080D-2C4A-A206-3EB26CF9B664}" srcOrd="3" destOrd="0" presId="urn:microsoft.com/office/officeart/2008/layout/HalfCircleOrganizationChart"/>
    <dgm:cxn modelId="{91BCA569-D0B3-0646-B214-C0C428AFB4EF}" type="presParOf" srcId="{B6C6B307-3EA1-8C4A-A9CE-06545B60CF86}" destId="{ACC303E5-FF74-564E-BD69-EE4BC2424941}" srcOrd="1" destOrd="0" presId="urn:microsoft.com/office/officeart/2008/layout/HalfCircleOrganizationChart"/>
    <dgm:cxn modelId="{AEE1F86A-3597-BF4D-B80A-CCB7E06372C0}" type="presParOf" srcId="{ACC303E5-FF74-564E-BD69-EE4BC2424941}" destId="{06696318-A33B-6340-8705-05F5D2AD65EB}" srcOrd="0" destOrd="0" presId="urn:microsoft.com/office/officeart/2008/layout/HalfCircleOrganizationChart"/>
    <dgm:cxn modelId="{4C408AFC-DDF2-6149-A654-E9184D8B2EA2}" type="presParOf" srcId="{ACC303E5-FF74-564E-BD69-EE4BC2424941}" destId="{D2DE3FD4-B8FE-CB41-9392-F19EA3EB17EB}" srcOrd="1" destOrd="0" presId="urn:microsoft.com/office/officeart/2008/layout/HalfCircleOrganizationChart"/>
    <dgm:cxn modelId="{21D7F713-00D0-8D4C-8395-2E36EBB2B486}" type="presParOf" srcId="{D2DE3FD4-B8FE-CB41-9392-F19EA3EB17EB}" destId="{882DCEE7-78EE-EE44-8C2D-5B2AEDBEAC56}" srcOrd="0" destOrd="0" presId="urn:microsoft.com/office/officeart/2008/layout/HalfCircleOrganizationChart"/>
    <dgm:cxn modelId="{4D6952DD-0562-9540-A90E-A491BC2CF254}" type="presParOf" srcId="{882DCEE7-78EE-EE44-8C2D-5B2AEDBEAC56}" destId="{4DE9B23C-EBC3-9941-BEAE-11C5C782883C}" srcOrd="0" destOrd="0" presId="urn:microsoft.com/office/officeart/2008/layout/HalfCircleOrganizationChart"/>
    <dgm:cxn modelId="{BEF39C7A-3389-4244-98F5-C8F094C0D717}" type="presParOf" srcId="{882DCEE7-78EE-EE44-8C2D-5B2AEDBEAC56}" destId="{894E5954-08CD-674F-A1EE-6B1CD2035651}" srcOrd="1" destOrd="0" presId="urn:microsoft.com/office/officeart/2008/layout/HalfCircleOrganizationChart"/>
    <dgm:cxn modelId="{8447E132-6E4B-B34C-8C16-20EBC03DF874}" type="presParOf" srcId="{882DCEE7-78EE-EE44-8C2D-5B2AEDBEAC56}" destId="{D08ECBE4-02DA-C543-AD25-D19A2CFAF661}" srcOrd="2" destOrd="0" presId="urn:microsoft.com/office/officeart/2008/layout/HalfCircleOrganizationChart"/>
    <dgm:cxn modelId="{63A2438D-3AC0-584C-B30E-40B7ADFA7A3E}" type="presParOf" srcId="{882DCEE7-78EE-EE44-8C2D-5B2AEDBEAC56}" destId="{76845947-9F7B-2A4D-9D20-2C84D8DE0E49}" srcOrd="3" destOrd="0" presId="urn:microsoft.com/office/officeart/2008/layout/HalfCircleOrganizationChart"/>
    <dgm:cxn modelId="{5D2A1B58-AF38-6A45-BBDC-D4E7D7242F67}" type="presParOf" srcId="{D2DE3FD4-B8FE-CB41-9392-F19EA3EB17EB}" destId="{9CED05C8-0580-A54C-866C-3EA4E4E3F082}" srcOrd="1" destOrd="0" presId="urn:microsoft.com/office/officeart/2008/layout/HalfCircleOrganizationChart"/>
    <dgm:cxn modelId="{1ACEB947-8A37-6548-A74D-8B36CD3CB770}" type="presParOf" srcId="{D2DE3FD4-B8FE-CB41-9392-F19EA3EB17EB}" destId="{C47713BE-7164-D24F-BD91-EABB824F785E}" srcOrd="2" destOrd="0" presId="urn:microsoft.com/office/officeart/2008/layout/HalfCircleOrganizationChart"/>
    <dgm:cxn modelId="{465425BB-7736-9E4A-8213-7FCFBB3DE35A}" type="presParOf" srcId="{B6C6B307-3EA1-8C4A-A9CE-06545B60CF86}" destId="{064B447E-182F-8749-BA85-37F529D15B57}" srcOrd="2" destOrd="0" presId="urn:microsoft.com/office/officeart/2008/layout/HalfCircleOrganizationChart"/>
  </dgm:cxnLst>
  <dgm:bg/>
  <dgm:whole/>
  <dgm:extLst>
    <a:ext uri="http://schemas.microsoft.com/office/drawing/2008/diagram">
      <dsp:dataModelExt xmlns:dsp="http://schemas.microsoft.com/office/drawing/2008/diagram" relId="rId23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58DF2AF-7E43-0041-956D-C29990EE8B35}" type="doc">
      <dgm:prSet loTypeId="urn:microsoft.com/office/officeart/2008/layout/HalfCircleOrganizationChart" loCatId="hierarchy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302759C-6A27-C640-AEF6-90BE80EAA578}">
      <dgm:prSet/>
      <dgm:spPr/>
      <dgm:t>
        <a:bodyPr/>
        <a:lstStyle/>
        <a:p>
          <a:pPr rtl="0"/>
          <a:r>
            <a:rPr lang="en-US" dirty="0" smtClean="0">
              <a:solidFill>
                <a:schemeClr val="bg1">
                  <a:lumMod val="95000"/>
                </a:schemeClr>
              </a:solidFill>
            </a:rPr>
            <a:t>Raw Data</a:t>
          </a:r>
          <a:endParaRPr lang="en-US" dirty="0">
            <a:solidFill>
              <a:schemeClr val="bg1">
                <a:lumMod val="95000"/>
              </a:schemeClr>
            </a:solidFill>
          </a:endParaRPr>
        </a:p>
      </dgm:t>
    </dgm:pt>
    <dgm:pt modelId="{D81D841E-EB14-F847-9FCA-DDB3E0A5BCD6}" type="parTrans" cxnId="{C705DB70-7D70-8E40-A57B-9376DAB69344}">
      <dgm:prSet/>
      <dgm:spPr/>
      <dgm:t>
        <a:bodyPr/>
        <a:lstStyle/>
        <a:p>
          <a:endParaRPr lang="en-US">
            <a:solidFill>
              <a:schemeClr val="bg1">
                <a:lumMod val="95000"/>
              </a:schemeClr>
            </a:solidFill>
          </a:endParaRPr>
        </a:p>
      </dgm:t>
    </dgm:pt>
    <dgm:pt modelId="{F700AB98-8833-3643-9F0F-E3779CD9549E}" type="sibTrans" cxnId="{C705DB70-7D70-8E40-A57B-9376DAB69344}">
      <dgm:prSet/>
      <dgm:spPr/>
      <dgm:t>
        <a:bodyPr/>
        <a:lstStyle/>
        <a:p>
          <a:endParaRPr lang="en-US">
            <a:solidFill>
              <a:schemeClr val="bg1">
                <a:lumMod val="95000"/>
              </a:schemeClr>
            </a:solidFill>
          </a:endParaRPr>
        </a:p>
      </dgm:t>
    </dgm:pt>
    <dgm:pt modelId="{E43E446D-B341-A746-B566-1F660072BE74}" type="pres">
      <dgm:prSet presAssocID="{758DF2AF-7E43-0041-956D-C29990EE8B35}" presName="Name0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B9CED76D-A6CC-214D-B2B6-6B342FD98EFD}" type="pres">
      <dgm:prSet presAssocID="{E302759C-6A27-C640-AEF6-90BE80EAA578}" presName="hierRoot1" presStyleCnt="0">
        <dgm:presLayoutVars>
          <dgm:hierBranch val="init"/>
        </dgm:presLayoutVars>
      </dgm:prSet>
      <dgm:spPr/>
    </dgm:pt>
    <dgm:pt modelId="{4748FDD1-7C8B-034D-834C-A06EBB996880}" type="pres">
      <dgm:prSet presAssocID="{E302759C-6A27-C640-AEF6-90BE80EAA578}" presName="rootComposite1" presStyleCnt="0"/>
      <dgm:spPr/>
    </dgm:pt>
    <dgm:pt modelId="{A7B8ABF0-6C50-E948-99C7-FD4EEC872C66}" type="pres">
      <dgm:prSet presAssocID="{E302759C-6A27-C640-AEF6-90BE80EAA578}" presName="rootText1" presStyleLbl="alignAcc1" presStyleIdx="0" presStyleCnt="0" custScaleX="146410" custScaleY="14641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559EF52-1887-954C-8BBE-8E130B9E481B}" type="pres">
      <dgm:prSet presAssocID="{E302759C-6A27-C640-AEF6-90BE80EAA578}" presName="topArc1" presStyleLbl="parChTrans1D1" presStyleIdx="0" presStyleCnt="2"/>
      <dgm:spPr/>
    </dgm:pt>
    <dgm:pt modelId="{3EC5558F-DE51-BA44-A93C-6DCF8B70F246}" type="pres">
      <dgm:prSet presAssocID="{E302759C-6A27-C640-AEF6-90BE80EAA578}" presName="bottomArc1" presStyleLbl="parChTrans1D1" presStyleIdx="1" presStyleCnt="2"/>
      <dgm:spPr/>
    </dgm:pt>
    <dgm:pt modelId="{F9FCF7E2-F615-4142-A4D1-ED4DD07B5FC8}" type="pres">
      <dgm:prSet presAssocID="{E302759C-6A27-C640-AEF6-90BE80EAA578}" presName="topConnNode1" presStyleLbl="node1" presStyleIdx="0" presStyleCnt="0"/>
      <dgm:spPr/>
      <dgm:t>
        <a:bodyPr/>
        <a:lstStyle/>
        <a:p>
          <a:endParaRPr lang="en-US"/>
        </a:p>
      </dgm:t>
    </dgm:pt>
    <dgm:pt modelId="{096BB239-424A-8643-9C17-E60B2DA77F35}" type="pres">
      <dgm:prSet presAssocID="{E302759C-6A27-C640-AEF6-90BE80EAA578}" presName="hierChild2" presStyleCnt="0"/>
      <dgm:spPr/>
    </dgm:pt>
    <dgm:pt modelId="{36C9639A-5879-0C4D-A5B8-44E398BAD16D}" type="pres">
      <dgm:prSet presAssocID="{E302759C-6A27-C640-AEF6-90BE80EAA578}" presName="hierChild3" presStyleCnt="0"/>
      <dgm:spPr/>
    </dgm:pt>
  </dgm:ptLst>
  <dgm:cxnLst>
    <dgm:cxn modelId="{8571087B-A97F-804C-952A-DC699A1ABD67}" type="presOf" srcId="{E302759C-6A27-C640-AEF6-90BE80EAA578}" destId="{F9FCF7E2-F615-4142-A4D1-ED4DD07B5FC8}" srcOrd="1" destOrd="0" presId="urn:microsoft.com/office/officeart/2008/layout/HalfCircleOrganizationChart"/>
    <dgm:cxn modelId="{26151512-7887-1048-B097-643A743FDDD2}" type="presOf" srcId="{758DF2AF-7E43-0041-956D-C29990EE8B35}" destId="{E43E446D-B341-A746-B566-1F660072BE74}" srcOrd="0" destOrd="0" presId="urn:microsoft.com/office/officeart/2008/layout/HalfCircleOrganizationChart"/>
    <dgm:cxn modelId="{AEA4D75E-0B3C-A542-A167-F91287F2B136}" type="presOf" srcId="{E302759C-6A27-C640-AEF6-90BE80EAA578}" destId="{A7B8ABF0-6C50-E948-99C7-FD4EEC872C66}" srcOrd="0" destOrd="0" presId="urn:microsoft.com/office/officeart/2008/layout/HalfCircleOrganizationChart"/>
    <dgm:cxn modelId="{C705DB70-7D70-8E40-A57B-9376DAB69344}" srcId="{758DF2AF-7E43-0041-956D-C29990EE8B35}" destId="{E302759C-6A27-C640-AEF6-90BE80EAA578}" srcOrd="0" destOrd="0" parTransId="{D81D841E-EB14-F847-9FCA-DDB3E0A5BCD6}" sibTransId="{F700AB98-8833-3643-9F0F-E3779CD9549E}"/>
    <dgm:cxn modelId="{F42952F6-42D0-6C4A-AECA-98CE02F51F8F}" type="presParOf" srcId="{E43E446D-B341-A746-B566-1F660072BE74}" destId="{B9CED76D-A6CC-214D-B2B6-6B342FD98EFD}" srcOrd="0" destOrd="0" presId="urn:microsoft.com/office/officeart/2008/layout/HalfCircleOrganizationChart"/>
    <dgm:cxn modelId="{C1FD6049-8E81-2C49-B3B3-01CB94CBA8A9}" type="presParOf" srcId="{B9CED76D-A6CC-214D-B2B6-6B342FD98EFD}" destId="{4748FDD1-7C8B-034D-834C-A06EBB996880}" srcOrd="0" destOrd="0" presId="urn:microsoft.com/office/officeart/2008/layout/HalfCircleOrganizationChart"/>
    <dgm:cxn modelId="{A6349786-D8CC-C542-9F9A-F8B9CD48220B}" type="presParOf" srcId="{4748FDD1-7C8B-034D-834C-A06EBB996880}" destId="{A7B8ABF0-6C50-E948-99C7-FD4EEC872C66}" srcOrd="0" destOrd="0" presId="urn:microsoft.com/office/officeart/2008/layout/HalfCircleOrganizationChart"/>
    <dgm:cxn modelId="{0DFF237E-8FDE-D84D-9588-D71C42D24A11}" type="presParOf" srcId="{4748FDD1-7C8B-034D-834C-A06EBB996880}" destId="{4559EF52-1887-954C-8BBE-8E130B9E481B}" srcOrd="1" destOrd="0" presId="urn:microsoft.com/office/officeart/2008/layout/HalfCircleOrganizationChart"/>
    <dgm:cxn modelId="{C9652D77-9D57-8549-B1AE-6BE75738657E}" type="presParOf" srcId="{4748FDD1-7C8B-034D-834C-A06EBB996880}" destId="{3EC5558F-DE51-BA44-A93C-6DCF8B70F246}" srcOrd="2" destOrd="0" presId="urn:microsoft.com/office/officeart/2008/layout/HalfCircleOrganizationChart"/>
    <dgm:cxn modelId="{B9FBF2A1-6C56-0145-B80C-E404044A3946}" type="presParOf" srcId="{4748FDD1-7C8B-034D-834C-A06EBB996880}" destId="{F9FCF7E2-F615-4142-A4D1-ED4DD07B5FC8}" srcOrd="3" destOrd="0" presId="urn:microsoft.com/office/officeart/2008/layout/HalfCircleOrganizationChart"/>
    <dgm:cxn modelId="{365BDD72-FCF7-BE4F-8E81-37A3DAE9B838}" type="presParOf" srcId="{B9CED76D-A6CC-214D-B2B6-6B342FD98EFD}" destId="{096BB239-424A-8643-9C17-E60B2DA77F35}" srcOrd="1" destOrd="0" presId="urn:microsoft.com/office/officeart/2008/layout/HalfCircleOrganizationChart"/>
    <dgm:cxn modelId="{3612171F-71FC-4449-9089-9F0948620362}" type="presParOf" srcId="{B9CED76D-A6CC-214D-B2B6-6B342FD98EFD}" destId="{36C9639A-5879-0C4D-A5B8-44E398BAD16D}" srcOrd="2" destOrd="0" presId="urn:microsoft.com/office/officeart/2008/layout/HalfCircleOrganizationChart"/>
  </dgm:cxnLst>
  <dgm:bg/>
  <dgm:whole/>
  <dgm:extLst>
    <a:ext uri="http://schemas.microsoft.com/office/drawing/2008/diagram">
      <dsp:dataModelExt xmlns:dsp="http://schemas.microsoft.com/office/drawing/2008/diagram" relId="rId2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696318-A33B-6340-8705-05F5D2AD65EB}">
      <dsp:nvSpPr>
        <dsp:cNvPr id="0" name=""/>
        <dsp:cNvSpPr/>
      </dsp:nvSpPr>
      <dsp:spPr>
        <a:xfrm>
          <a:off x="265294" y="303220"/>
          <a:ext cx="320664" cy="111304"/>
        </a:xfrm>
        <a:custGeom>
          <a:avLst/>
          <a:gdLst/>
          <a:ahLst/>
          <a:cxnLst/>
          <a:rect l="0" t="0" r="0" b="0"/>
          <a:pathLst>
            <a:path>
              <a:moveTo>
                <a:pt x="320664" y="0"/>
              </a:moveTo>
              <a:lnTo>
                <a:pt x="320664" y="55652"/>
              </a:lnTo>
              <a:lnTo>
                <a:pt x="0" y="55652"/>
              </a:lnTo>
              <a:lnTo>
                <a:pt x="0" y="11130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E2DE210-9604-814E-BEF1-5302C64AFEA2}">
      <dsp:nvSpPr>
        <dsp:cNvPr id="0" name=""/>
        <dsp:cNvSpPr/>
      </dsp:nvSpPr>
      <dsp:spPr>
        <a:xfrm>
          <a:off x="585958" y="303220"/>
          <a:ext cx="320664" cy="11130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5652"/>
              </a:lnTo>
              <a:lnTo>
                <a:pt x="320664" y="55652"/>
              </a:lnTo>
              <a:lnTo>
                <a:pt x="320664" y="11130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7B69E16-55E1-3146-9DCF-48D1FD6D31E1}">
      <dsp:nvSpPr>
        <dsp:cNvPr id="0" name=""/>
        <dsp:cNvSpPr/>
      </dsp:nvSpPr>
      <dsp:spPr>
        <a:xfrm>
          <a:off x="453452" y="38208"/>
          <a:ext cx="265011" cy="265011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AE0E849-5A16-FC40-94AF-CA451EB08A92}">
      <dsp:nvSpPr>
        <dsp:cNvPr id="0" name=""/>
        <dsp:cNvSpPr/>
      </dsp:nvSpPr>
      <dsp:spPr>
        <a:xfrm>
          <a:off x="453452" y="38208"/>
          <a:ext cx="265011" cy="265011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19D2FDC-5348-E243-B987-04CD0AECB747}">
      <dsp:nvSpPr>
        <dsp:cNvPr id="0" name=""/>
        <dsp:cNvSpPr/>
      </dsp:nvSpPr>
      <dsp:spPr>
        <a:xfrm>
          <a:off x="320946" y="85910"/>
          <a:ext cx="530023" cy="169607"/>
        </a:xfrm>
        <a:prstGeom prst="rect">
          <a:avLst/>
        </a:prstGeom>
        <a:noFill/>
        <a:ln w="12700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>
              <a:solidFill>
                <a:schemeClr val="bg1">
                  <a:lumMod val="95000"/>
                </a:schemeClr>
              </a:solidFill>
            </a:rPr>
            <a:t>Sensor</a:t>
          </a:r>
          <a:endParaRPr lang="en-US" sz="1100" kern="1200" dirty="0">
            <a:solidFill>
              <a:schemeClr val="bg1">
                <a:lumMod val="95000"/>
              </a:schemeClr>
            </a:solidFill>
          </a:endParaRPr>
        </a:p>
      </dsp:txBody>
      <dsp:txXfrm>
        <a:off x="320946" y="85910"/>
        <a:ext cx="530023" cy="169607"/>
      </dsp:txXfrm>
    </dsp:sp>
    <dsp:sp modelId="{678AE991-8078-B34C-81A4-19EB8B4A3D94}">
      <dsp:nvSpPr>
        <dsp:cNvPr id="0" name=""/>
        <dsp:cNvSpPr/>
      </dsp:nvSpPr>
      <dsp:spPr>
        <a:xfrm>
          <a:off x="774116" y="414525"/>
          <a:ext cx="265011" cy="265011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6891B35-59A2-0746-A876-294AFE2E8FE8}">
      <dsp:nvSpPr>
        <dsp:cNvPr id="0" name=""/>
        <dsp:cNvSpPr/>
      </dsp:nvSpPr>
      <dsp:spPr>
        <a:xfrm>
          <a:off x="774116" y="414525"/>
          <a:ext cx="265011" cy="265011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CE631B0-E64A-F940-AE5A-498743981F43}">
      <dsp:nvSpPr>
        <dsp:cNvPr id="0" name=""/>
        <dsp:cNvSpPr/>
      </dsp:nvSpPr>
      <dsp:spPr>
        <a:xfrm>
          <a:off x="641610" y="462227"/>
          <a:ext cx="530023" cy="169607"/>
        </a:xfrm>
        <a:prstGeom prst="rect">
          <a:avLst/>
        </a:prstGeom>
        <a:noFill/>
        <a:ln w="12700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>
              <a:solidFill>
                <a:schemeClr val="bg1">
                  <a:lumMod val="95000"/>
                </a:schemeClr>
              </a:solidFill>
            </a:rPr>
            <a:t>Photon</a:t>
          </a:r>
        </a:p>
      </dsp:txBody>
      <dsp:txXfrm>
        <a:off x="641610" y="462227"/>
        <a:ext cx="530023" cy="169607"/>
      </dsp:txXfrm>
    </dsp:sp>
    <dsp:sp modelId="{894E5954-08CD-674F-A1EE-6B1CD2035651}">
      <dsp:nvSpPr>
        <dsp:cNvPr id="0" name=""/>
        <dsp:cNvSpPr/>
      </dsp:nvSpPr>
      <dsp:spPr>
        <a:xfrm>
          <a:off x="132788" y="414525"/>
          <a:ext cx="265011" cy="265011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8ECBE4-02DA-C543-AD25-D19A2CFAF661}">
      <dsp:nvSpPr>
        <dsp:cNvPr id="0" name=""/>
        <dsp:cNvSpPr/>
      </dsp:nvSpPr>
      <dsp:spPr>
        <a:xfrm>
          <a:off x="132788" y="414525"/>
          <a:ext cx="265011" cy="265011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DE9B23C-EBC3-9941-BEAE-11C5C782883C}">
      <dsp:nvSpPr>
        <dsp:cNvPr id="0" name=""/>
        <dsp:cNvSpPr/>
      </dsp:nvSpPr>
      <dsp:spPr>
        <a:xfrm>
          <a:off x="282" y="462227"/>
          <a:ext cx="530023" cy="169607"/>
        </a:xfrm>
        <a:prstGeom prst="rect">
          <a:avLst/>
        </a:prstGeom>
        <a:noFill/>
        <a:ln w="12700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>
              <a:solidFill>
                <a:schemeClr val="bg1">
                  <a:lumMod val="95000"/>
                </a:schemeClr>
              </a:solidFill>
            </a:rPr>
            <a:t>Electron</a:t>
          </a:r>
        </a:p>
      </dsp:txBody>
      <dsp:txXfrm>
        <a:off x="282" y="462227"/>
        <a:ext cx="530023" cy="16960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559EF52-1887-954C-8BBE-8E130B9E481B}">
      <dsp:nvSpPr>
        <dsp:cNvPr id="0" name=""/>
        <dsp:cNvSpPr/>
      </dsp:nvSpPr>
      <dsp:spPr>
        <a:xfrm>
          <a:off x="173814" y="23"/>
          <a:ext cx="324186" cy="324186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EC5558F-DE51-BA44-A93C-6DCF8B70F246}">
      <dsp:nvSpPr>
        <dsp:cNvPr id="0" name=""/>
        <dsp:cNvSpPr/>
      </dsp:nvSpPr>
      <dsp:spPr>
        <a:xfrm>
          <a:off x="173814" y="23"/>
          <a:ext cx="324186" cy="324186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7B8ABF0-6C50-E948-99C7-FD4EEC872C66}">
      <dsp:nvSpPr>
        <dsp:cNvPr id="0" name=""/>
        <dsp:cNvSpPr/>
      </dsp:nvSpPr>
      <dsp:spPr>
        <a:xfrm>
          <a:off x="11721" y="58376"/>
          <a:ext cx="648372" cy="207479"/>
        </a:xfrm>
        <a:prstGeom prst="rect">
          <a:avLst/>
        </a:prstGeom>
        <a:noFill/>
        <a:ln w="12700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solidFill>
                <a:schemeClr val="bg1">
                  <a:lumMod val="95000"/>
                </a:schemeClr>
              </a:solidFill>
            </a:rPr>
            <a:t>Raw Data</a:t>
          </a:r>
          <a:endParaRPr lang="en-US" sz="1200" kern="1200" dirty="0">
            <a:solidFill>
              <a:schemeClr val="bg1">
                <a:lumMod val="95000"/>
              </a:schemeClr>
            </a:solidFill>
          </a:endParaRPr>
        </a:p>
      </dsp:txBody>
      <dsp:txXfrm>
        <a:off x="11721" y="58376"/>
        <a:ext cx="648372" cy="20747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696318-A33B-6340-8705-05F5D2AD65EB}">
      <dsp:nvSpPr>
        <dsp:cNvPr id="0" name=""/>
        <dsp:cNvSpPr/>
      </dsp:nvSpPr>
      <dsp:spPr>
        <a:xfrm>
          <a:off x="1016368" y="806231"/>
          <a:ext cx="91440" cy="33815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3815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7B69E16-55E1-3146-9DCF-48D1FD6D31E1}">
      <dsp:nvSpPr>
        <dsp:cNvPr id="0" name=""/>
        <dsp:cNvSpPr/>
      </dsp:nvSpPr>
      <dsp:spPr>
        <a:xfrm>
          <a:off x="659526" y="1108"/>
          <a:ext cx="805123" cy="805123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AE0E849-5A16-FC40-94AF-CA451EB08A92}">
      <dsp:nvSpPr>
        <dsp:cNvPr id="0" name=""/>
        <dsp:cNvSpPr/>
      </dsp:nvSpPr>
      <dsp:spPr>
        <a:xfrm>
          <a:off x="659526" y="1108"/>
          <a:ext cx="805123" cy="805123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19D2FDC-5348-E243-B987-04CD0AECB747}">
      <dsp:nvSpPr>
        <dsp:cNvPr id="0" name=""/>
        <dsp:cNvSpPr/>
      </dsp:nvSpPr>
      <dsp:spPr>
        <a:xfrm>
          <a:off x="256965" y="146030"/>
          <a:ext cx="1610246" cy="515278"/>
        </a:xfrm>
        <a:prstGeom prst="rect">
          <a:avLst/>
        </a:prstGeom>
        <a:noFill/>
        <a:ln w="12700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>
              <a:solidFill>
                <a:schemeClr val="bg1">
                  <a:lumMod val="95000"/>
                </a:schemeClr>
              </a:solidFill>
            </a:rPr>
            <a:t>Sensor</a:t>
          </a:r>
          <a:endParaRPr lang="en-US" sz="1700" kern="1200" dirty="0">
            <a:solidFill>
              <a:schemeClr val="bg1">
                <a:lumMod val="95000"/>
              </a:schemeClr>
            </a:solidFill>
          </a:endParaRPr>
        </a:p>
      </dsp:txBody>
      <dsp:txXfrm>
        <a:off x="256965" y="146030"/>
        <a:ext cx="1610246" cy="515278"/>
      </dsp:txXfrm>
    </dsp:sp>
    <dsp:sp modelId="{894E5954-08CD-674F-A1EE-6B1CD2035651}">
      <dsp:nvSpPr>
        <dsp:cNvPr id="0" name=""/>
        <dsp:cNvSpPr/>
      </dsp:nvSpPr>
      <dsp:spPr>
        <a:xfrm>
          <a:off x="659526" y="1144383"/>
          <a:ext cx="805123" cy="805123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8ECBE4-02DA-C543-AD25-D19A2CFAF661}">
      <dsp:nvSpPr>
        <dsp:cNvPr id="0" name=""/>
        <dsp:cNvSpPr/>
      </dsp:nvSpPr>
      <dsp:spPr>
        <a:xfrm>
          <a:off x="659526" y="1144383"/>
          <a:ext cx="805123" cy="805123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DE9B23C-EBC3-9941-BEAE-11C5C782883C}">
      <dsp:nvSpPr>
        <dsp:cNvPr id="0" name=""/>
        <dsp:cNvSpPr/>
      </dsp:nvSpPr>
      <dsp:spPr>
        <a:xfrm>
          <a:off x="256965" y="1289305"/>
          <a:ext cx="1610246" cy="515278"/>
        </a:xfrm>
        <a:prstGeom prst="rect">
          <a:avLst/>
        </a:prstGeom>
        <a:noFill/>
        <a:ln w="12700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>
              <a:solidFill>
                <a:schemeClr val="bg1">
                  <a:lumMod val="95000"/>
                </a:schemeClr>
              </a:solidFill>
            </a:rPr>
            <a:t>Waggle MetSense</a:t>
          </a:r>
        </a:p>
      </dsp:txBody>
      <dsp:txXfrm>
        <a:off x="256965" y="1289305"/>
        <a:ext cx="1610246" cy="51527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559EF52-1887-954C-8BBE-8E130B9E481B}">
      <dsp:nvSpPr>
        <dsp:cNvPr id="0" name=""/>
        <dsp:cNvSpPr/>
      </dsp:nvSpPr>
      <dsp:spPr>
        <a:xfrm>
          <a:off x="176234" y="77680"/>
          <a:ext cx="351808" cy="351808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EC5558F-DE51-BA44-A93C-6DCF8B70F246}">
      <dsp:nvSpPr>
        <dsp:cNvPr id="0" name=""/>
        <dsp:cNvSpPr/>
      </dsp:nvSpPr>
      <dsp:spPr>
        <a:xfrm>
          <a:off x="176234" y="77680"/>
          <a:ext cx="351808" cy="351808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7B8ABF0-6C50-E948-99C7-FD4EEC872C66}">
      <dsp:nvSpPr>
        <dsp:cNvPr id="0" name=""/>
        <dsp:cNvSpPr/>
      </dsp:nvSpPr>
      <dsp:spPr>
        <a:xfrm>
          <a:off x="330" y="141006"/>
          <a:ext cx="703616" cy="225157"/>
        </a:xfrm>
        <a:prstGeom prst="rect">
          <a:avLst/>
        </a:prstGeom>
        <a:noFill/>
        <a:ln w="12700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solidFill>
                <a:schemeClr val="bg1">
                  <a:lumMod val="95000"/>
                </a:schemeClr>
              </a:solidFill>
            </a:rPr>
            <a:t>Raw Data</a:t>
          </a:r>
          <a:endParaRPr lang="en-US" sz="1400" kern="1200" dirty="0">
            <a:solidFill>
              <a:schemeClr val="bg1">
                <a:lumMod val="95000"/>
              </a:schemeClr>
            </a:solidFill>
          </a:endParaRPr>
        </a:p>
      </dsp:txBody>
      <dsp:txXfrm>
        <a:off x="330" y="141006"/>
        <a:ext cx="703616" cy="22515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HalfCircleOrganizationChart">
  <dgm:title val=""/>
  <dgm:desc val=""/>
  <dgm:catLst>
    <dgm:cat type="hierarchy" pri="1500"/>
  </dgm:catLst>
  <dgm:samp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Name0">
    <dgm:varLst>
      <dgm:orgChart val="1"/>
      <dgm:chPref val="1"/>
      <dgm:dir/>
      <dgm:animOne val="branch"/>
      <dgm:animLvl val="lvl"/>
      <dgm:resizeHandles/>
    </dgm:varLst>
    <dgm:choose name="Name1">
      <dgm:if name="Name2" func="var" arg="dir" op="equ" val="norm">
        <dgm:alg type="hierChild">
          <dgm:param type="linDir" val="fromL"/>
        </dgm:alg>
      </dgm:if>
      <dgm:else name="Name3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2" refType="w" fact="10"/>
      <dgm:constr type="h" for="des" forName="rootComposite2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forEach name="Name4" axis="ch">
      <dgm:forEach name="Name5" axis="self" ptType="node">
        <dgm:layoutNode name="hierRoot1">
          <dgm:varLst>
            <dgm:hierBranch val="init"/>
          </dgm:varLst>
          <dgm:choose name="Name6">
            <dgm:if name="Name7" func="var" arg="hierBranch" op="equ" val="l">
              <dgm:alg type="hierRoot">
                <dgm:param type="hierAlign" val="tR"/>
              </dgm:alg>
              <dgm:constrLst>
                <dgm:constr type="alignOff" val="0.65"/>
              </dgm:constrLst>
            </dgm:if>
            <dgm:if name="Name8" func="var" arg="hierBranch" op="equ" val="r">
              <dgm:alg type="hierRoot">
                <dgm:param type="hierAlign" val="tL"/>
              </dgm:alg>
              <dgm:constrLst>
                <dgm:constr type="alignOff" val="0.65"/>
              </dgm:constrLst>
            </dgm:if>
            <dgm:if name="Name9" func="var" arg="hierBranch" op="equ" val="hang">
              <dgm:alg type="hierRoot"/>
              <dgm:constrLst>
                <dgm:constr type="alignOff" val="0.65"/>
              </dgm:constrLst>
            </dgm:if>
            <dgm:else name="Name10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1">
              <dgm:if name="Name12" func="var" arg="hierBranch" op="equ" val="init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3" func="var" arg="hierBranch" op="equ" val="l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4" func="var" arg="hierBranch" op="equ" val="r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else name="Name15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else>
            </dgm:choose>
            <dgm:layoutNode name="rootText1" styleLbl="alignAcc1">
              <dgm:varLst>
                <dgm:chPref val="3"/>
              </dgm:varLst>
              <dgm:alg type="tx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top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-140"/>
                  <dgm:adj idx="2" val="-40"/>
                </dgm:adjLst>
              </dgm:shape>
              <dgm:presOf/>
            </dgm:layoutNode>
            <dgm:layoutNode name="bottom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40"/>
                  <dgm:adj idx="2" val="140"/>
                </dgm:adjLst>
              </dgm:shape>
              <dgm:presOf/>
            </dgm:layoutNode>
            <dgm:layoutNode name="topConnNode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</dgm:layoutNode>
          </dgm:layoutNode>
          <dgm:layoutNode name="hierChild2">
            <dgm:choose name="Name16">
              <dgm:if name="Name17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18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19" func="var" arg="hierBranch" op="equ" val="hang">
                <dgm:choose name="Name20">
                  <dgm:if name="Name21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2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3">
                <dgm:choose name="Name24">
                  <dgm:if name="Name25" func="var" arg="dir" op="equ" val="norm">
                    <dgm:alg type="hierChild"/>
                  </dgm:if>
                  <dgm:else name="Name26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a" axis="ch" ptType="nonAsst">
              <dgm:forEach name="Name27" axis="precedSib" ptType="parTrans" st="-1" cnt="1">
                <dgm:layoutNode name="Name28">
                  <dgm:choose name="Name29">
                    <dgm:if name="Name30" func="var" arg="hierBranch" op="equ" val="std">
                      <dgm:choose name="Name31">
                        <dgm:if name="Name32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1"/>
                            <dgm:param type="dstNode" val="topArc2"/>
                          </dgm:alg>
                        </dgm:if>
                        <dgm:if name="Name33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3"/>
                            <dgm:param type="dstNode" val="topArc2"/>
                          </dgm:alg>
                        </dgm:if>
                        <dgm:else name="Name3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2"/>
                            <dgm:param type="dstNode" val="topArc2"/>
                          </dgm:alg>
                        </dgm:else>
                      </dgm:choose>
                    </dgm:if>
                    <dgm:if name="Name35" func="var" arg="hierBranch" op="equ" val="init">
                      <dgm:choose name="Name36">
                        <dgm:if name="Name37" axis="self" func="depth" op="lte" val="2">
                          <dgm:choose name="Name38">
                            <dgm:if name="Name39" axis="self" func="depth" op="lte" val="2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1"/>
                                <dgm:param type="dstNode" val="topArc2"/>
                              </dgm:alg>
                            </dgm:if>
                            <dgm:if name="Name40" axis="par" ptType="asst" func="cnt" op="equ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3"/>
                                <dgm:param type="dstNode" val="topArc2"/>
                              </dgm:alg>
                            </dgm:if>
                            <dgm:else name="Name4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2"/>
                                <dgm:param type="dstNode" val="topArc2"/>
                              </dgm:alg>
                            </dgm:else>
                          </dgm:choose>
                        </dgm:if>
                        <dgm:else name="Name42">
                          <dgm:choose name="Name43">
                            <dgm:if name="Name44" axis="par des" func="maxDepth" op="lte" val="1">
                              <dgm:choose name="Name45">
                                <dgm:if name="Name46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1"/>
                                    <dgm:param type="dstNode" val="topConnNode2"/>
                                  </dgm:alg>
                                </dgm:if>
                                <dgm:if name="Name47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3"/>
                                    <dgm:param type="dstNode" val="topConnNode2"/>
                                  </dgm:alg>
                                </dgm:if>
                                <dgm:else name="Name48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2"/>
                                    <dgm:param type="dstNode" val="topConnNode2"/>
                                  </dgm:alg>
                                </dgm:else>
                              </dgm:choose>
                            </dgm:if>
                            <dgm:else name="Name49">
                              <dgm:choose name="Name50">
                                <dgm:if name="Name51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1"/>
                                    <dgm:param type="dstNode" val="topArc2"/>
                                  </dgm:alg>
                                </dgm:if>
                                <dgm:if name="Name52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3"/>
                                    <dgm:param type="dstNode" val="topArc2"/>
                                  </dgm:alg>
                                </dgm:if>
                                <dgm:else name="Name53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2"/>
                                    <dgm:param type="dstNode" val="topArc2"/>
                                  </dgm:alg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54">
                      <dgm:choose name="Name55">
                        <dgm:if name="Name56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1"/>
                            <dgm:param type="dstNode" val="topConnNode2"/>
                          </dgm:alg>
                        </dgm:if>
                        <dgm:if name="Name57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3"/>
                            <dgm:param type="dstNode" val="topConnNode2"/>
                          </dgm:alg>
                        </dgm:if>
                        <dgm:else name="Name58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2"/>
                            <dgm:param type="dstNode" val="topConnNode2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2">
                <dgm:varLst>
                  <dgm:hierBranch val="init"/>
                </dgm:varLst>
                <dgm:choose name="Name59">
                  <dgm:if name="Name60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1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2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3" func="var" arg="hierBranch" op="equ" val="init">
                    <dgm:choose name="Name64">
                      <dgm:if name="Name65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6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layoutNode name="rootComposite2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8">
                    <dgm:if name="Name69" func="var" arg="hierBranch" op="equ" val="init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0" func="var" arg="hierBranch" op="equ" val="l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1" func="var" arg="hierBranch" op="equ" val="r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else name="Name72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else>
                  </dgm:choose>
                  <dgm:layoutNode name="rootText2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2" moveWith="rootText2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4">
                  <dgm:choose name="Name73">
                    <dgm:if name="Name7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6" func="var" arg="hierBranch" op="equ" val="hang">
                      <dgm:choose name="Name77">
                        <dgm:if name="Name7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80" func="var" arg="hierBranch" op="equ" val="std">
                      <dgm:choose name="Name81">
                        <dgm:if name="Name82" func="var" arg="dir" op="equ" val="norm">
                          <dgm:alg type="hierChild"/>
                        </dgm:if>
                        <dgm:else name="Name8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4" func="var" arg="hierBranch" op="equ" val="init">
                      <dgm:choose name="Name85">
                        <dgm:if name="Name8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87">
                          <dgm:choose name="Name88">
                            <dgm:if name="Name89" func="var" arg="dir" op="equ" val="norm">
                              <dgm:alg type="hierChild"/>
                            </dgm:if>
                            <dgm:else name="Name9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91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2" ref="rep2a"/>
                </dgm:layoutNode>
                <dgm:layoutNode name="hierChild5">
                  <dgm:choose name="Name93">
                    <dgm:if name="Name9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6" ref="rep2b"/>
                </dgm:layoutNode>
              </dgm:layoutNode>
            </dgm:forEach>
          </dgm:layoutNode>
          <dgm:layoutNode name="hierChild3">
            <dgm:choose name="Name97">
              <dgm:if name="Name9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b" axis="ch" ptType="asst">
              <dgm:forEach name="Name100" axis="precedSib" ptType="parTrans" st="-1" cnt="1">
                <dgm:layoutNode name="Name101">
                  <dgm:choose name="Name102">
                    <dgm:if name="Name103" axis="self" func="depth" op="lte" val="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1"/>
                        <dgm:param type="dstNode" val="topConnNode3"/>
                      </dgm:alg>
                    </dgm:if>
                    <dgm:if name="Name104" axis="par" ptType="asst" func="cnt" op="equ" val="1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3"/>
                        <dgm:param type="dstNode" val="topConnNode3"/>
                      </dgm:alg>
                    </dgm:if>
                    <dgm:else name="Name10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2"/>
                        <dgm:param type="dstNode" val="topConnNode3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3">
                <dgm:varLst>
                  <dgm:hierBranch val="init"/>
                </dgm:varLst>
                <dgm:choose name="Name106">
                  <dgm:if name="Name107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8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9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0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1" func="var" arg="hierBranch" op="equ" val="init">
                    <dgm:choose name="Name112">
                      <dgm:if name="Name113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14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15"/>
                </dgm:choose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16">
                    <dgm:if name="Name117" func="var" arg="hierBranch" op="equ" val="init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8" func="var" arg="hierBranch" op="equ" val="l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9" func="var" arg="hierBranch" op="equ" val="r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else name="Name120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else>
                  </dgm:choose>
                  <dgm:layoutNode name="rootText3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3" moveWith="rootText3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6">
                  <dgm:choose name="Name121">
                    <dgm:if name="Name12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24" func="var" arg="hierBranch" op="equ" val="hang">
                      <dgm:choose name="Name125">
                        <dgm:if name="Name12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2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28" func="var" arg="hierBranch" op="equ" val="std">
                      <dgm:choose name="Name129">
                        <dgm:if name="Name130" func="var" arg="dir" op="equ" val="norm">
                          <dgm:alg type="hierChild"/>
                        </dgm:if>
                        <dgm:else name="Name13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2" func="var" arg="hierBranch" op="equ" val="init">
                      <dgm:choose name="Name133">
                        <dgm:if name="Name134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35">
                          <dgm:alg type="hierChild"/>
                        </dgm:else>
                      </dgm:choose>
                    </dgm:if>
                    <dgm:else name="Name136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37" ref="rep2a"/>
                </dgm:layoutNode>
                <dgm:layoutNode name="hierChild7">
                  <dgm:choose name="Name138">
                    <dgm:if name="Name13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41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HalfCircleOrganizationChart">
  <dgm:title val=""/>
  <dgm:desc val=""/>
  <dgm:catLst>
    <dgm:cat type="hierarchy" pri="1500"/>
  </dgm:catLst>
  <dgm:samp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Name0">
    <dgm:varLst>
      <dgm:orgChart val="1"/>
      <dgm:chPref val="1"/>
      <dgm:dir/>
      <dgm:animOne val="branch"/>
      <dgm:animLvl val="lvl"/>
      <dgm:resizeHandles/>
    </dgm:varLst>
    <dgm:choose name="Name1">
      <dgm:if name="Name2" func="var" arg="dir" op="equ" val="norm">
        <dgm:alg type="hierChild">
          <dgm:param type="linDir" val="fromL"/>
        </dgm:alg>
      </dgm:if>
      <dgm:else name="Name3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2" refType="w" fact="10"/>
      <dgm:constr type="h" for="des" forName="rootComposite2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forEach name="Name4" axis="ch">
      <dgm:forEach name="Name5" axis="self" ptType="node">
        <dgm:layoutNode name="hierRoot1">
          <dgm:varLst>
            <dgm:hierBranch val="init"/>
          </dgm:varLst>
          <dgm:choose name="Name6">
            <dgm:if name="Name7" func="var" arg="hierBranch" op="equ" val="l">
              <dgm:alg type="hierRoot">
                <dgm:param type="hierAlign" val="tR"/>
              </dgm:alg>
              <dgm:constrLst>
                <dgm:constr type="alignOff" val="0.65"/>
              </dgm:constrLst>
            </dgm:if>
            <dgm:if name="Name8" func="var" arg="hierBranch" op="equ" val="r">
              <dgm:alg type="hierRoot">
                <dgm:param type="hierAlign" val="tL"/>
              </dgm:alg>
              <dgm:constrLst>
                <dgm:constr type="alignOff" val="0.65"/>
              </dgm:constrLst>
            </dgm:if>
            <dgm:if name="Name9" func="var" arg="hierBranch" op="equ" val="hang">
              <dgm:alg type="hierRoot"/>
              <dgm:constrLst>
                <dgm:constr type="alignOff" val="0.65"/>
              </dgm:constrLst>
            </dgm:if>
            <dgm:else name="Name10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1">
              <dgm:if name="Name12" func="var" arg="hierBranch" op="equ" val="init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3" func="var" arg="hierBranch" op="equ" val="l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4" func="var" arg="hierBranch" op="equ" val="r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else name="Name15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else>
            </dgm:choose>
            <dgm:layoutNode name="rootText1" styleLbl="alignAcc1">
              <dgm:varLst>
                <dgm:chPref val="3"/>
              </dgm:varLst>
              <dgm:alg type="tx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top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-140"/>
                  <dgm:adj idx="2" val="-40"/>
                </dgm:adjLst>
              </dgm:shape>
              <dgm:presOf/>
            </dgm:layoutNode>
            <dgm:layoutNode name="bottom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40"/>
                  <dgm:adj idx="2" val="140"/>
                </dgm:adjLst>
              </dgm:shape>
              <dgm:presOf/>
            </dgm:layoutNode>
            <dgm:layoutNode name="topConnNode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</dgm:layoutNode>
          </dgm:layoutNode>
          <dgm:layoutNode name="hierChild2">
            <dgm:choose name="Name16">
              <dgm:if name="Name17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18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19" func="var" arg="hierBranch" op="equ" val="hang">
                <dgm:choose name="Name20">
                  <dgm:if name="Name21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2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3">
                <dgm:choose name="Name24">
                  <dgm:if name="Name25" func="var" arg="dir" op="equ" val="norm">
                    <dgm:alg type="hierChild"/>
                  </dgm:if>
                  <dgm:else name="Name26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a" axis="ch" ptType="nonAsst">
              <dgm:forEach name="Name27" axis="precedSib" ptType="parTrans" st="-1" cnt="1">
                <dgm:layoutNode name="Name28">
                  <dgm:choose name="Name29">
                    <dgm:if name="Name30" func="var" arg="hierBranch" op="equ" val="std">
                      <dgm:choose name="Name31">
                        <dgm:if name="Name32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1"/>
                            <dgm:param type="dstNode" val="topArc2"/>
                          </dgm:alg>
                        </dgm:if>
                        <dgm:if name="Name33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3"/>
                            <dgm:param type="dstNode" val="topArc2"/>
                          </dgm:alg>
                        </dgm:if>
                        <dgm:else name="Name3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2"/>
                            <dgm:param type="dstNode" val="topArc2"/>
                          </dgm:alg>
                        </dgm:else>
                      </dgm:choose>
                    </dgm:if>
                    <dgm:if name="Name35" func="var" arg="hierBranch" op="equ" val="init">
                      <dgm:choose name="Name36">
                        <dgm:if name="Name37" axis="self" func="depth" op="lte" val="2">
                          <dgm:choose name="Name38">
                            <dgm:if name="Name39" axis="self" func="depth" op="lte" val="2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1"/>
                                <dgm:param type="dstNode" val="topArc2"/>
                              </dgm:alg>
                            </dgm:if>
                            <dgm:if name="Name40" axis="par" ptType="asst" func="cnt" op="equ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3"/>
                                <dgm:param type="dstNode" val="topArc2"/>
                              </dgm:alg>
                            </dgm:if>
                            <dgm:else name="Name4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2"/>
                                <dgm:param type="dstNode" val="topArc2"/>
                              </dgm:alg>
                            </dgm:else>
                          </dgm:choose>
                        </dgm:if>
                        <dgm:else name="Name42">
                          <dgm:choose name="Name43">
                            <dgm:if name="Name44" axis="par des" func="maxDepth" op="lte" val="1">
                              <dgm:choose name="Name45">
                                <dgm:if name="Name46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1"/>
                                    <dgm:param type="dstNode" val="topConnNode2"/>
                                  </dgm:alg>
                                </dgm:if>
                                <dgm:if name="Name47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3"/>
                                    <dgm:param type="dstNode" val="topConnNode2"/>
                                  </dgm:alg>
                                </dgm:if>
                                <dgm:else name="Name48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2"/>
                                    <dgm:param type="dstNode" val="topConnNode2"/>
                                  </dgm:alg>
                                </dgm:else>
                              </dgm:choose>
                            </dgm:if>
                            <dgm:else name="Name49">
                              <dgm:choose name="Name50">
                                <dgm:if name="Name51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1"/>
                                    <dgm:param type="dstNode" val="topArc2"/>
                                  </dgm:alg>
                                </dgm:if>
                                <dgm:if name="Name52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3"/>
                                    <dgm:param type="dstNode" val="topArc2"/>
                                  </dgm:alg>
                                </dgm:if>
                                <dgm:else name="Name53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2"/>
                                    <dgm:param type="dstNode" val="topArc2"/>
                                  </dgm:alg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54">
                      <dgm:choose name="Name55">
                        <dgm:if name="Name56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1"/>
                            <dgm:param type="dstNode" val="topConnNode2"/>
                          </dgm:alg>
                        </dgm:if>
                        <dgm:if name="Name57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3"/>
                            <dgm:param type="dstNode" val="topConnNode2"/>
                          </dgm:alg>
                        </dgm:if>
                        <dgm:else name="Name58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2"/>
                            <dgm:param type="dstNode" val="topConnNode2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2">
                <dgm:varLst>
                  <dgm:hierBranch val="init"/>
                </dgm:varLst>
                <dgm:choose name="Name59">
                  <dgm:if name="Name60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1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2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3" func="var" arg="hierBranch" op="equ" val="init">
                    <dgm:choose name="Name64">
                      <dgm:if name="Name65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6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layoutNode name="rootComposite2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8">
                    <dgm:if name="Name69" func="var" arg="hierBranch" op="equ" val="init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0" func="var" arg="hierBranch" op="equ" val="l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1" func="var" arg="hierBranch" op="equ" val="r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else name="Name72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else>
                  </dgm:choose>
                  <dgm:layoutNode name="rootText2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2" moveWith="rootText2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4">
                  <dgm:choose name="Name73">
                    <dgm:if name="Name7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6" func="var" arg="hierBranch" op="equ" val="hang">
                      <dgm:choose name="Name77">
                        <dgm:if name="Name7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80" func="var" arg="hierBranch" op="equ" val="std">
                      <dgm:choose name="Name81">
                        <dgm:if name="Name82" func="var" arg="dir" op="equ" val="norm">
                          <dgm:alg type="hierChild"/>
                        </dgm:if>
                        <dgm:else name="Name8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4" func="var" arg="hierBranch" op="equ" val="init">
                      <dgm:choose name="Name85">
                        <dgm:if name="Name8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87">
                          <dgm:choose name="Name88">
                            <dgm:if name="Name89" func="var" arg="dir" op="equ" val="norm">
                              <dgm:alg type="hierChild"/>
                            </dgm:if>
                            <dgm:else name="Name9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91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2" ref="rep2a"/>
                </dgm:layoutNode>
                <dgm:layoutNode name="hierChild5">
                  <dgm:choose name="Name93">
                    <dgm:if name="Name9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6" ref="rep2b"/>
                </dgm:layoutNode>
              </dgm:layoutNode>
            </dgm:forEach>
          </dgm:layoutNode>
          <dgm:layoutNode name="hierChild3">
            <dgm:choose name="Name97">
              <dgm:if name="Name9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b" axis="ch" ptType="asst">
              <dgm:forEach name="Name100" axis="precedSib" ptType="parTrans" st="-1" cnt="1">
                <dgm:layoutNode name="Name101">
                  <dgm:choose name="Name102">
                    <dgm:if name="Name103" axis="self" func="depth" op="lte" val="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1"/>
                        <dgm:param type="dstNode" val="topConnNode3"/>
                      </dgm:alg>
                    </dgm:if>
                    <dgm:if name="Name104" axis="par" ptType="asst" func="cnt" op="equ" val="1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3"/>
                        <dgm:param type="dstNode" val="topConnNode3"/>
                      </dgm:alg>
                    </dgm:if>
                    <dgm:else name="Name10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2"/>
                        <dgm:param type="dstNode" val="topConnNode3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3">
                <dgm:varLst>
                  <dgm:hierBranch val="init"/>
                </dgm:varLst>
                <dgm:choose name="Name106">
                  <dgm:if name="Name107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8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9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0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1" func="var" arg="hierBranch" op="equ" val="init">
                    <dgm:choose name="Name112">
                      <dgm:if name="Name113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14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15"/>
                </dgm:choose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16">
                    <dgm:if name="Name117" func="var" arg="hierBranch" op="equ" val="init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8" func="var" arg="hierBranch" op="equ" val="l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9" func="var" arg="hierBranch" op="equ" val="r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else name="Name120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else>
                  </dgm:choose>
                  <dgm:layoutNode name="rootText3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3" moveWith="rootText3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6">
                  <dgm:choose name="Name121">
                    <dgm:if name="Name12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24" func="var" arg="hierBranch" op="equ" val="hang">
                      <dgm:choose name="Name125">
                        <dgm:if name="Name12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2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28" func="var" arg="hierBranch" op="equ" val="std">
                      <dgm:choose name="Name129">
                        <dgm:if name="Name130" func="var" arg="dir" op="equ" val="norm">
                          <dgm:alg type="hierChild"/>
                        </dgm:if>
                        <dgm:else name="Name13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2" func="var" arg="hierBranch" op="equ" val="init">
                      <dgm:choose name="Name133">
                        <dgm:if name="Name134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35">
                          <dgm:alg type="hierChild"/>
                        </dgm:else>
                      </dgm:choose>
                    </dgm:if>
                    <dgm:else name="Name136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37" ref="rep2a"/>
                </dgm:layoutNode>
                <dgm:layoutNode name="hierChild7">
                  <dgm:choose name="Name138">
                    <dgm:if name="Name13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41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HalfCircleOrganizationChart">
  <dgm:title val=""/>
  <dgm:desc val=""/>
  <dgm:catLst>
    <dgm:cat type="hierarchy" pri="1500"/>
  </dgm:catLst>
  <dgm:samp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Name0">
    <dgm:varLst>
      <dgm:orgChart val="1"/>
      <dgm:chPref val="1"/>
      <dgm:dir/>
      <dgm:animOne val="branch"/>
      <dgm:animLvl val="lvl"/>
      <dgm:resizeHandles/>
    </dgm:varLst>
    <dgm:choose name="Name1">
      <dgm:if name="Name2" func="var" arg="dir" op="equ" val="norm">
        <dgm:alg type="hierChild">
          <dgm:param type="linDir" val="fromL"/>
        </dgm:alg>
      </dgm:if>
      <dgm:else name="Name3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2" refType="w" fact="10"/>
      <dgm:constr type="h" for="des" forName="rootComposite2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forEach name="Name4" axis="ch">
      <dgm:forEach name="Name5" axis="self" ptType="node">
        <dgm:layoutNode name="hierRoot1">
          <dgm:varLst>
            <dgm:hierBranch val="init"/>
          </dgm:varLst>
          <dgm:choose name="Name6">
            <dgm:if name="Name7" func="var" arg="hierBranch" op="equ" val="l">
              <dgm:alg type="hierRoot">
                <dgm:param type="hierAlign" val="tR"/>
              </dgm:alg>
              <dgm:constrLst>
                <dgm:constr type="alignOff" val="0.65"/>
              </dgm:constrLst>
            </dgm:if>
            <dgm:if name="Name8" func="var" arg="hierBranch" op="equ" val="r">
              <dgm:alg type="hierRoot">
                <dgm:param type="hierAlign" val="tL"/>
              </dgm:alg>
              <dgm:constrLst>
                <dgm:constr type="alignOff" val="0.65"/>
              </dgm:constrLst>
            </dgm:if>
            <dgm:if name="Name9" func="var" arg="hierBranch" op="equ" val="hang">
              <dgm:alg type="hierRoot"/>
              <dgm:constrLst>
                <dgm:constr type="alignOff" val="0.65"/>
              </dgm:constrLst>
            </dgm:if>
            <dgm:else name="Name10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1">
              <dgm:if name="Name12" func="var" arg="hierBranch" op="equ" val="init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3" func="var" arg="hierBranch" op="equ" val="l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4" func="var" arg="hierBranch" op="equ" val="r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else name="Name15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else>
            </dgm:choose>
            <dgm:layoutNode name="rootText1" styleLbl="alignAcc1">
              <dgm:varLst>
                <dgm:chPref val="3"/>
              </dgm:varLst>
              <dgm:alg type="tx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top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-140"/>
                  <dgm:adj idx="2" val="-40"/>
                </dgm:adjLst>
              </dgm:shape>
              <dgm:presOf/>
            </dgm:layoutNode>
            <dgm:layoutNode name="bottom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40"/>
                  <dgm:adj idx="2" val="140"/>
                </dgm:adjLst>
              </dgm:shape>
              <dgm:presOf/>
            </dgm:layoutNode>
            <dgm:layoutNode name="topConnNode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</dgm:layoutNode>
          </dgm:layoutNode>
          <dgm:layoutNode name="hierChild2">
            <dgm:choose name="Name16">
              <dgm:if name="Name17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18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19" func="var" arg="hierBranch" op="equ" val="hang">
                <dgm:choose name="Name20">
                  <dgm:if name="Name21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2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3">
                <dgm:choose name="Name24">
                  <dgm:if name="Name25" func="var" arg="dir" op="equ" val="norm">
                    <dgm:alg type="hierChild"/>
                  </dgm:if>
                  <dgm:else name="Name26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a" axis="ch" ptType="nonAsst">
              <dgm:forEach name="Name27" axis="precedSib" ptType="parTrans" st="-1" cnt="1">
                <dgm:layoutNode name="Name28">
                  <dgm:choose name="Name29">
                    <dgm:if name="Name30" func="var" arg="hierBranch" op="equ" val="std">
                      <dgm:choose name="Name31">
                        <dgm:if name="Name32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1"/>
                            <dgm:param type="dstNode" val="topArc2"/>
                          </dgm:alg>
                        </dgm:if>
                        <dgm:if name="Name33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3"/>
                            <dgm:param type="dstNode" val="topArc2"/>
                          </dgm:alg>
                        </dgm:if>
                        <dgm:else name="Name3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2"/>
                            <dgm:param type="dstNode" val="topArc2"/>
                          </dgm:alg>
                        </dgm:else>
                      </dgm:choose>
                    </dgm:if>
                    <dgm:if name="Name35" func="var" arg="hierBranch" op="equ" val="init">
                      <dgm:choose name="Name36">
                        <dgm:if name="Name37" axis="self" func="depth" op="lte" val="2">
                          <dgm:choose name="Name38">
                            <dgm:if name="Name39" axis="self" func="depth" op="lte" val="2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1"/>
                                <dgm:param type="dstNode" val="topArc2"/>
                              </dgm:alg>
                            </dgm:if>
                            <dgm:if name="Name40" axis="par" ptType="asst" func="cnt" op="equ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3"/>
                                <dgm:param type="dstNode" val="topArc2"/>
                              </dgm:alg>
                            </dgm:if>
                            <dgm:else name="Name4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2"/>
                                <dgm:param type="dstNode" val="topArc2"/>
                              </dgm:alg>
                            </dgm:else>
                          </dgm:choose>
                        </dgm:if>
                        <dgm:else name="Name42">
                          <dgm:choose name="Name43">
                            <dgm:if name="Name44" axis="par des" func="maxDepth" op="lte" val="1">
                              <dgm:choose name="Name45">
                                <dgm:if name="Name46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1"/>
                                    <dgm:param type="dstNode" val="topConnNode2"/>
                                  </dgm:alg>
                                </dgm:if>
                                <dgm:if name="Name47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3"/>
                                    <dgm:param type="dstNode" val="topConnNode2"/>
                                  </dgm:alg>
                                </dgm:if>
                                <dgm:else name="Name48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2"/>
                                    <dgm:param type="dstNode" val="topConnNode2"/>
                                  </dgm:alg>
                                </dgm:else>
                              </dgm:choose>
                            </dgm:if>
                            <dgm:else name="Name49">
                              <dgm:choose name="Name50">
                                <dgm:if name="Name51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1"/>
                                    <dgm:param type="dstNode" val="topArc2"/>
                                  </dgm:alg>
                                </dgm:if>
                                <dgm:if name="Name52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3"/>
                                    <dgm:param type="dstNode" val="topArc2"/>
                                  </dgm:alg>
                                </dgm:if>
                                <dgm:else name="Name53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2"/>
                                    <dgm:param type="dstNode" val="topArc2"/>
                                  </dgm:alg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54">
                      <dgm:choose name="Name55">
                        <dgm:if name="Name56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1"/>
                            <dgm:param type="dstNode" val="topConnNode2"/>
                          </dgm:alg>
                        </dgm:if>
                        <dgm:if name="Name57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3"/>
                            <dgm:param type="dstNode" val="topConnNode2"/>
                          </dgm:alg>
                        </dgm:if>
                        <dgm:else name="Name58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2"/>
                            <dgm:param type="dstNode" val="topConnNode2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2">
                <dgm:varLst>
                  <dgm:hierBranch val="init"/>
                </dgm:varLst>
                <dgm:choose name="Name59">
                  <dgm:if name="Name60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1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2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3" func="var" arg="hierBranch" op="equ" val="init">
                    <dgm:choose name="Name64">
                      <dgm:if name="Name65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6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layoutNode name="rootComposite2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8">
                    <dgm:if name="Name69" func="var" arg="hierBranch" op="equ" val="init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0" func="var" arg="hierBranch" op="equ" val="l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1" func="var" arg="hierBranch" op="equ" val="r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else name="Name72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else>
                  </dgm:choose>
                  <dgm:layoutNode name="rootText2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2" moveWith="rootText2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4">
                  <dgm:choose name="Name73">
                    <dgm:if name="Name7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6" func="var" arg="hierBranch" op="equ" val="hang">
                      <dgm:choose name="Name77">
                        <dgm:if name="Name7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80" func="var" arg="hierBranch" op="equ" val="std">
                      <dgm:choose name="Name81">
                        <dgm:if name="Name82" func="var" arg="dir" op="equ" val="norm">
                          <dgm:alg type="hierChild"/>
                        </dgm:if>
                        <dgm:else name="Name8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4" func="var" arg="hierBranch" op="equ" val="init">
                      <dgm:choose name="Name85">
                        <dgm:if name="Name8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87">
                          <dgm:choose name="Name88">
                            <dgm:if name="Name89" func="var" arg="dir" op="equ" val="norm">
                              <dgm:alg type="hierChild"/>
                            </dgm:if>
                            <dgm:else name="Name9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91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2" ref="rep2a"/>
                </dgm:layoutNode>
                <dgm:layoutNode name="hierChild5">
                  <dgm:choose name="Name93">
                    <dgm:if name="Name9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6" ref="rep2b"/>
                </dgm:layoutNode>
              </dgm:layoutNode>
            </dgm:forEach>
          </dgm:layoutNode>
          <dgm:layoutNode name="hierChild3">
            <dgm:choose name="Name97">
              <dgm:if name="Name9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b" axis="ch" ptType="asst">
              <dgm:forEach name="Name100" axis="precedSib" ptType="parTrans" st="-1" cnt="1">
                <dgm:layoutNode name="Name101">
                  <dgm:choose name="Name102">
                    <dgm:if name="Name103" axis="self" func="depth" op="lte" val="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1"/>
                        <dgm:param type="dstNode" val="topConnNode3"/>
                      </dgm:alg>
                    </dgm:if>
                    <dgm:if name="Name104" axis="par" ptType="asst" func="cnt" op="equ" val="1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3"/>
                        <dgm:param type="dstNode" val="topConnNode3"/>
                      </dgm:alg>
                    </dgm:if>
                    <dgm:else name="Name10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2"/>
                        <dgm:param type="dstNode" val="topConnNode3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3">
                <dgm:varLst>
                  <dgm:hierBranch val="init"/>
                </dgm:varLst>
                <dgm:choose name="Name106">
                  <dgm:if name="Name107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8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9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0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1" func="var" arg="hierBranch" op="equ" val="init">
                    <dgm:choose name="Name112">
                      <dgm:if name="Name113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14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15"/>
                </dgm:choose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16">
                    <dgm:if name="Name117" func="var" arg="hierBranch" op="equ" val="init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8" func="var" arg="hierBranch" op="equ" val="l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9" func="var" arg="hierBranch" op="equ" val="r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else name="Name120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else>
                  </dgm:choose>
                  <dgm:layoutNode name="rootText3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3" moveWith="rootText3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6">
                  <dgm:choose name="Name121">
                    <dgm:if name="Name12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24" func="var" arg="hierBranch" op="equ" val="hang">
                      <dgm:choose name="Name125">
                        <dgm:if name="Name12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2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28" func="var" arg="hierBranch" op="equ" val="std">
                      <dgm:choose name="Name129">
                        <dgm:if name="Name130" func="var" arg="dir" op="equ" val="norm">
                          <dgm:alg type="hierChild"/>
                        </dgm:if>
                        <dgm:else name="Name13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2" func="var" arg="hierBranch" op="equ" val="init">
                      <dgm:choose name="Name133">
                        <dgm:if name="Name134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35">
                          <dgm:alg type="hierChild"/>
                        </dgm:else>
                      </dgm:choose>
                    </dgm:if>
                    <dgm:else name="Name136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37" ref="rep2a"/>
                </dgm:layoutNode>
                <dgm:layoutNode name="hierChild7">
                  <dgm:choose name="Name138">
                    <dgm:if name="Name13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41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HalfCircleOrganizationChart">
  <dgm:title val=""/>
  <dgm:desc val=""/>
  <dgm:catLst>
    <dgm:cat type="hierarchy" pri="1500"/>
  </dgm:catLst>
  <dgm:samp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Name0">
    <dgm:varLst>
      <dgm:orgChart val="1"/>
      <dgm:chPref val="1"/>
      <dgm:dir/>
      <dgm:animOne val="branch"/>
      <dgm:animLvl val="lvl"/>
      <dgm:resizeHandles/>
    </dgm:varLst>
    <dgm:choose name="Name1">
      <dgm:if name="Name2" func="var" arg="dir" op="equ" val="norm">
        <dgm:alg type="hierChild">
          <dgm:param type="linDir" val="fromL"/>
        </dgm:alg>
      </dgm:if>
      <dgm:else name="Name3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2" refType="w" fact="10"/>
      <dgm:constr type="h" for="des" forName="rootComposite2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forEach name="Name4" axis="ch">
      <dgm:forEach name="Name5" axis="self" ptType="node">
        <dgm:layoutNode name="hierRoot1">
          <dgm:varLst>
            <dgm:hierBranch val="init"/>
          </dgm:varLst>
          <dgm:choose name="Name6">
            <dgm:if name="Name7" func="var" arg="hierBranch" op="equ" val="l">
              <dgm:alg type="hierRoot">
                <dgm:param type="hierAlign" val="tR"/>
              </dgm:alg>
              <dgm:constrLst>
                <dgm:constr type="alignOff" val="0.65"/>
              </dgm:constrLst>
            </dgm:if>
            <dgm:if name="Name8" func="var" arg="hierBranch" op="equ" val="r">
              <dgm:alg type="hierRoot">
                <dgm:param type="hierAlign" val="tL"/>
              </dgm:alg>
              <dgm:constrLst>
                <dgm:constr type="alignOff" val="0.65"/>
              </dgm:constrLst>
            </dgm:if>
            <dgm:if name="Name9" func="var" arg="hierBranch" op="equ" val="hang">
              <dgm:alg type="hierRoot"/>
              <dgm:constrLst>
                <dgm:constr type="alignOff" val="0.65"/>
              </dgm:constrLst>
            </dgm:if>
            <dgm:else name="Name10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1">
              <dgm:if name="Name12" func="var" arg="hierBranch" op="equ" val="init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3" func="var" arg="hierBranch" op="equ" val="l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4" func="var" arg="hierBranch" op="equ" val="r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else name="Name15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else>
            </dgm:choose>
            <dgm:layoutNode name="rootText1" styleLbl="alignAcc1">
              <dgm:varLst>
                <dgm:chPref val="3"/>
              </dgm:varLst>
              <dgm:alg type="tx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top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-140"/>
                  <dgm:adj idx="2" val="-40"/>
                </dgm:adjLst>
              </dgm:shape>
              <dgm:presOf/>
            </dgm:layoutNode>
            <dgm:layoutNode name="bottom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40"/>
                  <dgm:adj idx="2" val="140"/>
                </dgm:adjLst>
              </dgm:shape>
              <dgm:presOf/>
            </dgm:layoutNode>
            <dgm:layoutNode name="topConnNode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</dgm:layoutNode>
          </dgm:layoutNode>
          <dgm:layoutNode name="hierChild2">
            <dgm:choose name="Name16">
              <dgm:if name="Name17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18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19" func="var" arg="hierBranch" op="equ" val="hang">
                <dgm:choose name="Name20">
                  <dgm:if name="Name21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2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3">
                <dgm:choose name="Name24">
                  <dgm:if name="Name25" func="var" arg="dir" op="equ" val="norm">
                    <dgm:alg type="hierChild"/>
                  </dgm:if>
                  <dgm:else name="Name26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a" axis="ch" ptType="nonAsst">
              <dgm:forEach name="Name27" axis="precedSib" ptType="parTrans" st="-1" cnt="1">
                <dgm:layoutNode name="Name28">
                  <dgm:choose name="Name29">
                    <dgm:if name="Name30" func="var" arg="hierBranch" op="equ" val="std">
                      <dgm:choose name="Name31">
                        <dgm:if name="Name32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1"/>
                            <dgm:param type="dstNode" val="topArc2"/>
                          </dgm:alg>
                        </dgm:if>
                        <dgm:if name="Name33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3"/>
                            <dgm:param type="dstNode" val="topArc2"/>
                          </dgm:alg>
                        </dgm:if>
                        <dgm:else name="Name3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2"/>
                            <dgm:param type="dstNode" val="topArc2"/>
                          </dgm:alg>
                        </dgm:else>
                      </dgm:choose>
                    </dgm:if>
                    <dgm:if name="Name35" func="var" arg="hierBranch" op="equ" val="init">
                      <dgm:choose name="Name36">
                        <dgm:if name="Name37" axis="self" func="depth" op="lte" val="2">
                          <dgm:choose name="Name38">
                            <dgm:if name="Name39" axis="self" func="depth" op="lte" val="2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1"/>
                                <dgm:param type="dstNode" val="topArc2"/>
                              </dgm:alg>
                            </dgm:if>
                            <dgm:if name="Name40" axis="par" ptType="asst" func="cnt" op="equ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3"/>
                                <dgm:param type="dstNode" val="topArc2"/>
                              </dgm:alg>
                            </dgm:if>
                            <dgm:else name="Name4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2"/>
                                <dgm:param type="dstNode" val="topArc2"/>
                              </dgm:alg>
                            </dgm:else>
                          </dgm:choose>
                        </dgm:if>
                        <dgm:else name="Name42">
                          <dgm:choose name="Name43">
                            <dgm:if name="Name44" axis="par des" func="maxDepth" op="lte" val="1">
                              <dgm:choose name="Name45">
                                <dgm:if name="Name46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1"/>
                                    <dgm:param type="dstNode" val="topConnNode2"/>
                                  </dgm:alg>
                                </dgm:if>
                                <dgm:if name="Name47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3"/>
                                    <dgm:param type="dstNode" val="topConnNode2"/>
                                  </dgm:alg>
                                </dgm:if>
                                <dgm:else name="Name48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2"/>
                                    <dgm:param type="dstNode" val="topConnNode2"/>
                                  </dgm:alg>
                                </dgm:else>
                              </dgm:choose>
                            </dgm:if>
                            <dgm:else name="Name49">
                              <dgm:choose name="Name50">
                                <dgm:if name="Name51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1"/>
                                    <dgm:param type="dstNode" val="topArc2"/>
                                  </dgm:alg>
                                </dgm:if>
                                <dgm:if name="Name52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3"/>
                                    <dgm:param type="dstNode" val="topArc2"/>
                                  </dgm:alg>
                                </dgm:if>
                                <dgm:else name="Name53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2"/>
                                    <dgm:param type="dstNode" val="topArc2"/>
                                  </dgm:alg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54">
                      <dgm:choose name="Name55">
                        <dgm:if name="Name56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1"/>
                            <dgm:param type="dstNode" val="topConnNode2"/>
                          </dgm:alg>
                        </dgm:if>
                        <dgm:if name="Name57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3"/>
                            <dgm:param type="dstNode" val="topConnNode2"/>
                          </dgm:alg>
                        </dgm:if>
                        <dgm:else name="Name58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2"/>
                            <dgm:param type="dstNode" val="topConnNode2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2">
                <dgm:varLst>
                  <dgm:hierBranch val="init"/>
                </dgm:varLst>
                <dgm:choose name="Name59">
                  <dgm:if name="Name60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1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2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3" func="var" arg="hierBranch" op="equ" val="init">
                    <dgm:choose name="Name64">
                      <dgm:if name="Name65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6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layoutNode name="rootComposite2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8">
                    <dgm:if name="Name69" func="var" arg="hierBranch" op="equ" val="init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0" func="var" arg="hierBranch" op="equ" val="l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1" func="var" arg="hierBranch" op="equ" val="r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else name="Name72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else>
                  </dgm:choose>
                  <dgm:layoutNode name="rootText2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2" moveWith="rootText2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4">
                  <dgm:choose name="Name73">
                    <dgm:if name="Name7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6" func="var" arg="hierBranch" op="equ" val="hang">
                      <dgm:choose name="Name77">
                        <dgm:if name="Name7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80" func="var" arg="hierBranch" op="equ" val="std">
                      <dgm:choose name="Name81">
                        <dgm:if name="Name82" func="var" arg="dir" op="equ" val="norm">
                          <dgm:alg type="hierChild"/>
                        </dgm:if>
                        <dgm:else name="Name8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4" func="var" arg="hierBranch" op="equ" val="init">
                      <dgm:choose name="Name85">
                        <dgm:if name="Name8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87">
                          <dgm:choose name="Name88">
                            <dgm:if name="Name89" func="var" arg="dir" op="equ" val="norm">
                              <dgm:alg type="hierChild"/>
                            </dgm:if>
                            <dgm:else name="Name9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91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2" ref="rep2a"/>
                </dgm:layoutNode>
                <dgm:layoutNode name="hierChild5">
                  <dgm:choose name="Name93">
                    <dgm:if name="Name9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6" ref="rep2b"/>
                </dgm:layoutNode>
              </dgm:layoutNode>
            </dgm:forEach>
          </dgm:layoutNode>
          <dgm:layoutNode name="hierChild3">
            <dgm:choose name="Name97">
              <dgm:if name="Name9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b" axis="ch" ptType="asst">
              <dgm:forEach name="Name100" axis="precedSib" ptType="parTrans" st="-1" cnt="1">
                <dgm:layoutNode name="Name101">
                  <dgm:choose name="Name102">
                    <dgm:if name="Name103" axis="self" func="depth" op="lte" val="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1"/>
                        <dgm:param type="dstNode" val="topConnNode3"/>
                      </dgm:alg>
                    </dgm:if>
                    <dgm:if name="Name104" axis="par" ptType="asst" func="cnt" op="equ" val="1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3"/>
                        <dgm:param type="dstNode" val="topConnNode3"/>
                      </dgm:alg>
                    </dgm:if>
                    <dgm:else name="Name10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2"/>
                        <dgm:param type="dstNode" val="topConnNode3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3">
                <dgm:varLst>
                  <dgm:hierBranch val="init"/>
                </dgm:varLst>
                <dgm:choose name="Name106">
                  <dgm:if name="Name107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8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9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0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1" func="var" arg="hierBranch" op="equ" val="init">
                    <dgm:choose name="Name112">
                      <dgm:if name="Name113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14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15"/>
                </dgm:choose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16">
                    <dgm:if name="Name117" func="var" arg="hierBranch" op="equ" val="init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8" func="var" arg="hierBranch" op="equ" val="l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9" func="var" arg="hierBranch" op="equ" val="r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else name="Name120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else>
                  </dgm:choose>
                  <dgm:layoutNode name="rootText3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3" moveWith="rootText3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6">
                  <dgm:choose name="Name121">
                    <dgm:if name="Name12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24" func="var" arg="hierBranch" op="equ" val="hang">
                      <dgm:choose name="Name125">
                        <dgm:if name="Name12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2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28" func="var" arg="hierBranch" op="equ" val="std">
                      <dgm:choose name="Name129">
                        <dgm:if name="Name130" func="var" arg="dir" op="equ" val="norm">
                          <dgm:alg type="hierChild"/>
                        </dgm:if>
                        <dgm:else name="Name13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2" func="var" arg="hierBranch" op="equ" val="init">
                      <dgm:choose name="Name133">
                        <dgm:if name="Name134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35">
                          <dgm:alg type="hierChild"/>
                        </dgm:else>
                      </dgm:choose>
                    </dgm:if>
                    <dgm:else name="Name136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37" ref="rep2a"/>
                </dgm:layoutNode>
                <dgm:layoutNode name="hierChild7">
                  <dgm:choose name="Name138">
                    <dgm:if name="Name13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41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C3411E-9B0E-D14D-8614-BE4898BB0E03}" type="datetimeFigureOut">
              <a:rPr lang="en-US" smtClean="0"/>
              <a:t>8/15/17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ECD2BF-5FE5-AC4B-B985-2769543AE2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5428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Now there’s a guy who is building</a:t>
            </a:r>
            <a:r>
              <a:rPr lang="en-US" baseline="0" dirty="0" smtClean="0"/>
              <a:t> ugly boxes to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ECD2BF-5FE5-AC4B-B985-2769543AE22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9931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672FB-69FE-9D41-AD44-02144E958C12}" type="datetimeFigureOut">
              <a:rPr lang="en-US" smtClean="0"/>
              <a:t>8/15/17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EDD35C-2386-D54A-9B9C-749B52166B9D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672FB-69FE-9D41-AD44-02144E958C12}" type="datetimeFigureOut">
              <a:rPr lang="en-US" smtClean="0"/>
              <a:t>8/15/17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EDD35C-2386-D54A-9B9C-749B52166B9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672FB-69FE-9D41-AD44-02144E958C12}" type="datetimeFigureOut">
              <a:rPr lang="en-US" smtClean="0"/>
              <a:t>8/15/17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EDD35C-2386-D54A-9B9C-749B52166B9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672FB-69FE-9D41-AD44-02144E958C12}" type="datetimeFigureOut">
              <a:rPr lang="en-US" smtClean="0"/>
              <a:t>8/15/17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EDD35C-2386-D54A-9B9C-749B52166B9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672FB-69FE-9D41-AD44-02144E958C12}" type="datetimeFigureOut">
              <a:rPr lang="en-US" smtClean="0"/>
              <a:t>8/15/17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EDD35C-2386-D54A-9B9C-749B52166B9D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672FB-69FE-9D41-AD44-02144E958C12}" type="datetimeFigureOut">
              <a:rPr lang="en-US" smtClean="0"/>
              <a:t>8/15/17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EDD35C-2386-D54A-9B9C-749B52166B9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672FB-69FE-9D41-AD44-02144E958C12}" type="datetimeFigureOut">
              <a:rPr lang="en-US" smtClean="0"/>
              <a:t>8/15/17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EDD35C-2386-D54A-9B9C-749B52166B9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672FB-69FE-9D41-AD44-02144E958C12}" type="datetimeFigureOut">
              <a:rPr lang="en-US" smtClean="0"/>
              <a:t>8/15/17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EDD35C-2386-D54A-9B9C-749B52166B9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672FB-69FE-9D41-AD44-02144E958C12}" type="datetimeFigureOut">
              <a:rPr lang="en-US" smtClean="0"/>
              <a:t>8/15/17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EDD35C-2386-D54A-9B9C-749B52166B9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650672FB-69FE-9D41-AD44-02144E958C12}" type="datetimeFigureOut">
              <a:rPr lang="en-US" smtClean="0"/>
              <a:t>8/15/17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3EDD35C-2386-D54A-9B9C-749B52166B9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672FB-69FE-9D41-AD44-02144E958C12}" type="datetimeFigureOut">
              <a:rPr lang="en-US" smtClean="0"/>
              <a:t>8/15/17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EDD35C-2386-D54A-9B9C-749B52166B9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650672FB-69FE-9D41-AD44-02144E958C12}" type="datetimeFigureOut">
              <a:rPr lang="en-US" smtClean="0"/>
              <a:t>8/15/17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A3EDD35C-2386-D54A-9B9C-749B52166B9D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37633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16" r:id="rId1"/>
    <p:sldLayoutId id="2147484117" r:id="rId2"/>
    <p:sldLayoutId id="2147484118" r:id="rId3"/>
    <p:sldLayoutId id="2147484119" r:id="rId4"/>
    <p:sldLayoutId id="2147484120" r:id="rId5"/>
    <p:sldLayoutId id="2147484121" r:id="rId6"/>
    <p:sldLayoutId id="2147484122" r:id="rId7"/>
    <p:sldLayoutId id="2147484123" r:id="rId8"/>
    <p:sldLayoutId id="2147484124" r:id="rId9"/>
    <p:sldLayoutId id="2147484125" r:id="rId10"/>
    <p:sldLayoutId id="2147484126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jpe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9" Type="http://schemas.openxmlformats.org/officeDocument/2006/relationships/image" Target="../media/image9.png"/><Relationship Id="rId10" Type="http://schemas.openxmlformats.org/officeDocument/2006/relationships/image" Target="../media/image10.jpeg"/><Relationship Id="rId11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12.jpeg"/><Relationship Id="rId5" Type="http://schemas.openxmlformats.org/officeDocument/2006/relationships/image" Target="../media/image13.jpeg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8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7" Type="http://schemas.openxmlformats.org/officeDocument/2006/relationships/image" Target="../media/image21.png"/><Relationship Id="rId8" Type="http://schemas.openxmlformats.org/officeDocument/2006/relationships/image" Target="../media/image22.png"/><Relationship Id="rId9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diagramQuickStyle" Target="../diagrams/quickStyle2.xml"/><Relationship Id="rId20" Type="http://schemas.openxmlformats.org/officeDocument/2006/relationships/diagramLayout" Target="../diagrams/layout3.xml"/><Relationship Id="rId21" Type="http://schemas.openxmlformats.org/officeDocument/2006/relationships/diagramQuickStyle" Target="../diagrams/quickStyle3.xml"/><Relationship Id="rId22" Type="http://schemas.openxmlformats.org/officeDocument/2006/relationships/diagramColors" Target="../diagrams/colors3.xml"/><Relationship Id="rId23" Type="http://schemas.microsoft.com/office/2007/relationships/diagramDrawing" Target="../diagrams/drawing3.xml"/><Relationship Id="rId24" Type="http://schemas.openxmlformats.org/officeDocument/2006/relationships/diagramData" Target="../diagrams/data4.xml"/><Relationship Id="rId25" Type="http://schemas.openxmlformats.org/officeDocument/2006/relationships/diagramLayout" Target="../diagrams/layout4.xml"/><Relationship Id="rId26" Type="http://schemas.openxmlformats.org/officeDocument/2006/relationships/diagramQuickStyle" Target="../diagrams/quickStyle4.xml"/><Relationship Id="rId27" Type="http://schemas.openxmlformats.org/officeDocument/2006/relationships/diagramColors" Target="../diagrams/colors4.xml"/><Relationship Id="rId28" Type="http://schemas.microsoft.com/office/2007/relationships/diagramDrawing" Target="../diagrams/drawing4.xml"/><Relationship Id="rId10" Type="http://schemas.openxmlformats.org/officeDocument/2006/relationships/diagramColors" Target="../diagrams/colors2.xml"/><Relationship Id="rId11" Type="http://schemas.microsoft.com/office/2007/relationships/diagramDrawing" Target="../diagrams/drawing2.xml"/><Relationship Id="rId12" Type="http://schemas.openxmlformats.org/officeDocument/2006/relationships/image" Target="../media/image5.png"/><Relationship Id="rId13" Type="http://schemas.openxmlformats.org/officeDocument/2006/relationships/image" Target="../media/image6.png"/><Relationship Id="rId14" Type="http://schemas.openxmlformats.org/officeDocument/2006/relationships/image" Target="../media/image7.png"/><Relationship Id="rId15" Type="http://schemas.openxmlformats.org/officeDocument/2006/relationships/image" Target="../media/image8.png"/><Relationship Id="rId16" Type="http://schemas.openxmlformats.org/officeDocument/2006/relationships/image" Target="../media/image9.png"/><Relationship Id="rId17" Type="http://schemas.openxmlformats.org/officeDocument/2006/relationships/image" Target="../media/image10.jpeg"/><Relationship Id="rId18" Type="http://schemas.openxmlformats.org/officeDocument/2006/relationships/image" Target="../media/image11.png"/><Relationship Id="rId19" Type="http://schemas.openxmlformats.org/officeDocument/2006/relationships/diagramData" Target="../diagrams/data3.xml"/><Relationship Id="rId1" Type="http://schemas.openxmlformats.org/officeDocument/2006/relationships/slideLayout" Target="../slideLayouts/slideLayout7.xml"/><Relationship Id="rId2" Type="http://schemas.openxmlformats.org/officeDocument/2006/relationships/diagramData" Target="../diagrams/data1.xml"/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7" Type="http://schemas.openxmlformats.org/officeDocument/2006/relationships/diagramData" Target="../diagrams/data2.xml"/><Relationship Id="rId8" Type="http://schemas.openxmlformats.org/officeDocument/2006/relationships/diagramLayout" Target="../diagrams/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Eurostile" charset="0"/>
                <a:ea typeface="Eurostile" charset="0"/>
                <a:cs typeface="Eurostile" charset="0"/>
              </a:rPr>
              <a:t>Ugly Boxes + Experimental Sensors</a:t>
            </a:r>
            <a:endParaRPr lang="en-US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20000"/>
          </a:bodyPr>
          <a:lstStyle/>
          <a:p>
            <a:endParaRPr lang="en-US" dirty="0" smtClean="0">
              <a:latin typeface="Eurostile" charset="0"/>
              <a:ea typeface="Eurostile" charset="0"/>
              <a:cs typeface="Eurostile" charset="0"/>
            </a:endParaRPr>
          </a:p>
          <a:p>
            <a:r>
              <a:rPr lang="en-US" dirty="0" smtClean="0">
                <a:latin typeface="Eurostile" charset="0"/>
                <a:ea typeface="Eurostile" charset="0"/>
                <a:cs typeface="Eurostile" charset="0"/>
              </a:rPr>
              <a:t>Jordan Fleming</a:t>
            </a:r>
          </a:p>
          <a:p>
            <a:r>
              <a:rPr lang="en-US" dirty="0" smtClean="0">
                <a:latin typeface="Eurostile" charset="0"/>
                <a:ea typeface="Eurostile" charset="0"/>
                <a:cs typeface="Eurostile" charset="0"/>
              </a:rPr>
              <a:t>Argonne National Laboratory | Department of Energy</a:t>
            </a:r>
            <a:endParaRPr lang="en-US" dirty="0">
              <a:latin typeface="Eurostile" charset="0"/>
              <a:ea typeface="Eurostile" charset="0"/>
              <a:cs typeface="Eurostil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6452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0706921_724094311135015_1215201416_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8455230" cy="6341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7873340" y="-118753"/>
            <a:ext cx="4318660" cy="646017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455230" y="510639"/>
            <a:ext cx="3384468" cy="65556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 smtClean="0">
                <a:solidFill>
                  <a:schemeClr val="bg1">
                    <a:lumMod val="95000"/>
                  </a:schemeClr>
                </a:solidFill>
              </a:rPr>
              <a:t>How </a:t>
            </a:r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can we </a:t>
            </a:r>
            <a:r>
              <a:rPr lang="en-US" sz="2800" dirty="0" smtClean="0">
                <a:solidFill>
                  <a:schemeClr val="bg1">
                    <a:lumMod val="95000"/>
                  </a:schemeClr>
                </a:solidFill>
              </a:rPr>
              <a:t>extend the applicability of  </a:t>
            </a:r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the </a:t>
            </a:r>
            <a:r>
              <a:rPr lang="en-US" sz="2800" dirty="0" smtClean="0">
                <a:solidFill>
                  <a:schemeClr val="bg1">
                    <a:lumMod val="95000"/>
                  </a:schemeClr>
                </a:solidFill>
              </a:rPr>
              <a:t>Waggle </a:t>
            </a:r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platform to </a:t>
            </a:r>
            <a:r>
              <a:rPr lang="en-US" sz="2800" dirty="0" smtClean="0">
                <a:solidFill>
                  <a:schemeClr val="bg1">
                    <a:lumMod val="95000"/>
                  </a:schemeClr>
                </a:solidFill>
              </a:rPr>
              <a:t>more use cases and environments, through novel sensors and embedded hardware modules?</a:t>
            </a:r>
            <a:endParaRPr lang="en-US" sz="2800" b="0" dirty="0" smtClean="0">
              <a:solidFill>
                <a:schemeClr val="bg1">
                  <a:lumMod val="95000"/>
                </a:schemeClr>
              </a:solidFill>
              <a:effectLst/>
            </a:endParaRPr>
          </a:p>
          <a:p>
            <a:pPr>
              <a:lnSpc>
                <a:spcPct val="150000"/>
              </a:lnSpc>
            </a:pPr>
            <a:r>
              <a:rPr lang="en-US" sz="2800" dirty="0" smtClean="0">
                <a:solidFill>
                  <a:schemeClr val="bg1">
                    <a:lumMod val="95000"/>
                  </a:schemeClr>
                </a:solidFill>
              </a:rPr>
              <a:t/>
            </a:r>
            <a:br>
              <a:rPr lang="en-US" sz="2800" dirty="0" smtClean="0">
                <a:solidFill>
                  <a:schemeClr val="bg1">
                    <a:lumMod val="95000"/>
                  </a:schemeClr>
                </a:solidFill>
              </a:rPr>
            </a:br>
            <a:endParaRPr lang="en-US" sz="28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3802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7935197" y="428013"/>
            <a:ext cx="3098311" cy="2350385"/>
            <a:chOff x="-1805364" y="2410691"/>
            <a:chExt cx="4489485" cy="3601479"/>
          </a:xfrm>
        </p:grpSpPr>
        <p:pic>
          <p:nvPicPr>
            <p:cNvPr id="2050" name="Picture 2" descr="hoton_vector2_600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805364" y="3341790"/>
              <a:ext cx="1421674" cy="26703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 descr="lectron_pin_markings.pn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8331"/>
            <a:stretch/>
          </p:blipFill>
          <p:spPr bwMode="auto">
            <a:xfrm>
              <a:off x="1260371" y="2410691"/>
              <a:ext cx="1423750" cy="36014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Right Arrow 2"/>
          <p:cNvSpPr/>
          <p:nvPr/>
        </p:nvSpPr>
        <p:spPr>
          <a:xfrm>
            <a:off x="5891687" y="4336130"/>
            <a:ext cx="710686" cy="484632"/>
          </a:xfrm>
          <a:prstGeom prst="rightArrow">
            <a:avLst/>
          </a:prstGeom>
          <a:solidFill>
            <a:schemeClr val="accent1">
              <a:lumMod val="50000"/>
            </a:schemeClr>
          </a:solidFill>
          <a:ln w="190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/>
          <p:cNvGrpSpPr/>
          <p:nvPr/>
        </p:nvGrpSpPr>
        <p:grpSpPr>
          <a:xfrm>
            <a:off x="296282" y="1446928"/>
            <a:ext cx="5249558" cy="4130597"/>
            <a:chOff x="271496" y="1160455"/>
            <a:chExt cx="5249558" cy="4130597"/>
          </a:xfrm>
        </p:grpSpPr>
        <p:sp>
          <p:nvSpPr>
            <p:cNvPr id="2" name="Rectangle 1"/>
            <p:cNvSpPr/>
            <p:nvPr/>
          </p:nvSpPr>
          <p:spPr>
            <a:xfrm>
              <a:off x="271496" y="4921720"/>
              <a:ext cx="524955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900" dirty="0">
                  <a:solidFill>
                    <a:schemeClr val="bg1">
                      <a:lumMod val="75000"/>
                    </a:schemeClr>
                  </a:solidFill>
                </a:rPr>
                <a:t>https://static1.squarespace.com/static/5512f522e4b06a6b8efa5c17/55141534e4b09de0ff5f5c51/568e91fc0e4c1178cb9d0a76/1452184323680/?format=1500w</a:t>
              </a:r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324" y="1160455"/>
              <a:ext cx="5182730" cy="3761265"/>
            </a:xfrm>
            <a:prstGeom prst="rect">
              <a:avLst/>
            </a:prstGeom>
          </p:spPr>
        </p:pic>
      </p:grpSp>
      <p:grpSp>
        <p:nvGrpSpPr>
          <p:cNvPr id="30" name="Group 29"/>
          <p:cNvGrpSpPr/>
          <p:nvPr/>
        </p:nvGrpSpPr>
        <p:grpSpPr>
          <a:xfrm rot="5400000">
            <a:off x="8464900" y="2525171"/>
            <a:ext cx="2102102" cy="4106551"/>
            <a:chOff x="3117538" y="-312241"/>
            <a:chExt cx="2646808" cy="5792203"/>
          </a:xfrm>
        </p:grpSpPr>
        <p:pic>
          <p:nvPicPr>
            <p:cNvPr id="31" name="Picture 6" descr="https://lh5.googleusercontent.com/WpVFVqzOsW8VlqBTetq1FXexLvFleoh_HflvqHK8anBwOAakPLLUnwvS4vHPylcsIKHVY7S3h29N2EYXSg1s-zJ-qmQKCyvOqXJs0ul2RhjnTtCNLtJvqS4v30dh4sh5ogZ3nqLpdhc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8539518">
              <a:off x="3186066" y="-224331"/>
              <a:ext cx="902525" cy="902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8" descr="https://lh4.googleusercontent.com/813T_40KCz02FT1U7ArIGv3rtA4_KnwTXfH1kFsb_TYCXDWIOHcucEs9XpLAeKnllMzCa1gqIdvC4g_ExO1VPDRqqgJiP_6ra-wfUz25lBHLZ9SpYbZORMk-qv5hOb96qRFKh35SvHQ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>
              <a:off x="4799227" y="-494608"/>
              <a:ext cx="717311" cy="10820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10" descr="https://lh3.googleusercontent.com/ybr2XUrJpLcU1BI4UTBye4-xI0a9QHyKEL2hC3gIFP6z744wiKE2NpU83AhJpdiVAa4uYtdj2qO0V2AdZJEHNFBYv68yrOg97DvURJQm1fiOCW4ojAXeR-RP_IY2DW19KvjERw3ONAM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3543683" y="1134848"/>
              <a:ext cx="1456644" cy="11345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12" descr="https://lh4.googleusercontent.com/LdRQ91-nd3ck_yfM28Hj49t6SjsGwb37_RU0uK8ZoY5cIG5p_VsqFG0KIWqACp0tgbHWtn7WK58DAc85fIVM2vbe62cdwMElePgBGjKStX4pqE980mKxKwdXA6LBfKA0BQGKco0a5d0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>
              <a:off x="3210447" y="2730452"/>
              <a:ext cx="1126177" cy="1311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14" descr="https://lh5.googleusercontent.com/4xlW2QpR-A5pQFwf3qPl9QK3j-hQ3cSmzRouI4g3LCOTXbPVXl56vFEaqfWfE7kTX6sjLx-ymMJmCxGWrWYyfDCkQ5_gU-5r1M0hNgcCEXTPWzMwZp07xIWdPLp5Y6Ri4u5NKP3LNFI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>
              <a:off x="4724113" y="2760389"/>
              <a:ext cx="867539" cy="12129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16" descr="l-69.JPG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7990758">
              <a:off x="3307369" y="4192189"/>
              <a:ext cx="932331" cy="12425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18" descr="https://lh5.googleusercontent.com/lIrwz4jMK7qSsH8_qVggFHR_sij7Qa4UOOmYuA3vor5XnCGxRWGH_4SR2g7t705Oj_KmqyMFWU64skuQuPYXrTtgSTWJAoam8y5gB4Kl7yyuVrrC4dqFCxuKIXmzwW60Fv_tNUIVXLU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>
              <a:off x="4624691" y="4340308"/>
              <a:ext cx="1088889" cy="11904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8" name="Right Arrow 37"/>
          <p:cNvSpPr/>
          <p:nvPr/>
        </p:nvSpPr>
        <p:spPr>
          <a:xfrm>
            <a:off x="5944978" y="1791354"/>
            <a:ext cx="710686" cy="484632"/>
          </a:xfrm>
          <a:prstGeom prst="rightArrow">
            <a:avLst/>
          </a:prstGeom>
          <a:solidFill>
            <a:schemeClr val="accent1">
              <a:lumMod val="50000"/>
            </a:schemeClr>
          </a:solidFill>
          <a:ln w="190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8120055" y="2788090"/>
            <a:ext cx="32376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H</a:t>
            </a:r>
            <a:r>
              <a:rPr lang="en-US" sz="2000" b="1" dirty="0" smtClean="0"/>
              <a:t>ARDWARE</a:t>
            </a:r>
            <a:r>
              <a:rPr lang="en-US" sz="1400" b="1" dirty="0" smtClean="0"/>
              <a:t>   </a:t>
            </a:r>
            <a:r>
              <a:rPr lang="en-US" sz="2800" b="1" dirty="0" smtClean="0"/>
              <a:t>M</a:t>
            </a:r>
            <a:r>
              <a:rPr lang="en-US" sz="2000" b="1" dirty="0" smtClean="0"/>
              <a:t>ODULES</a:t>
            </a:r>
            <a:endParaRPr lang="en-US" sz="20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9106930" y="5726300"/>
            <a:ext cx="12638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S</a:t>
            </a:r>
            <a:r>
              <a:rPr lang="en-US" sz="2000" b="1" dirty="0" smtClean="0"/>
              <a:t>ENSORS</a:t>
            </a:r>
            <a:endParaRPr lang="en-US" sz="20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296282" y="315467"/>
            <a:ext cx="5553363" cy="72019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>
              <a:lnSpc>
                <a:spcPct val="85000"/>
              </a:lnSpc>
              <a:spcBef>
                <a:spcPct val="0"/>
              </a:spcBef>
              <a:buNone/>
              <a:defRPr sz="4800" spc="-50" baseline="0">
                <a:solidFill>
                  <a:schemeClr val="bg1">
                    <a:lumMod val="95000"/>
                  </a:schemeClr>
                </a:solidFill>
                <a:latin typeface="Eurostile" charset="0"/>
                <a:ea typeface="Eurostile" charset="0"/>
                <a:cs typeface="Eurostile" charset="0"/>
              </a:defRPr>
            </a:lvl1pPr>
          </a:lstStyle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Approach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3050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arallelogram 13"/>
          <p:cNvSpPr/>
          <p:nvPr/>
        </p:nvSpPr>
        <p:spPr>
          <a:xfrm rot="14541922">
            <a:off x="5300065" y="2009606"/>
            <a:ext cx="1210846" cy="2251316"/>
          </a:xfrm>
          <a:prstGeom prst="parallelogram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>
                <a:lumMod val="65000"/>
              </a:schemeClr>
            </a:solidFill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>
            <a:off x="449943" y="1567652"/>
            <a:ext cx="1045029" cy="3918859"/>
            <a:chOff x="287440" y="284515"/>
            <a:chExt cx="1093664" cy="4762063"/>
          </a:xfrm>
        </p:grpSpPr>
        <p:pic>
          <p:nvPicPr>
            <p:cNvPr id="4" name="Picture 3" descr="hoton_vector2_600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7440" y="284515"/>
              <a:ext cx="888218" cy="16683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 descr="lectron_pin_markings.pn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8331"/>
            <a:stretch/>
          </p:blipFill>
          <p:spPr bwMode="auto">
            <a:xfrm>
              <a:off x="287440" y="2280073"/>
              <a:ext cx="1093664" cy="27665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/>
          <p:cNvGrpSpPr/>
          <p:nvPr/>
        </p:nvGrpSpPr>
        <p:grpSpPr>
          <a:xfrm>
            <a:off x="7501180" y="185980"/>
            <a:ext cx="4477546" cy="5836419"/>
            <a:chOff x="8379342" y="1015794"/>
            <a:chExt cx="3578996" cy="5106804"/>
          </a:xfrm>
        </p:grpSpPr>
        <p:pic>
          <p:nvPicPr>
            <p:cNvPr id="7" name="Picture 20" descr="oil_Cup_Temp_Moisture_Plot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79342" y="4324904"/>
              <a:ext cx="3578996" cy="17976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22" descr="_R_water_level_sensor.jp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79342" y="1015794"/>
              <a:ext cx="3578996" cy="24178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TextBox 8"/>
          <p:cNvSpPr txBox="1"/>
          <p:nvPr/>
        </p:nvSpPr>
        <p:spPr>
          <a:xfrm>
            <a:off x="261257" y="194104"/>
            <a:ext cx="65322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Inexpensive, low power, small sensors are effective with Photon and Electron boards and increase modularity.</a:t>
            </a:r>
            <a:endParaRPr lang="en-US" sz="24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3778" y="1493570"/>
            <a:ext cx="2548866" cy="201716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8"/>
          <a:stretch/>
        </p:blipFill>
        <p:spPr>
          <a:xfrm>
            <a:off x="1892762" y="4094922"/>
            <a:ext cx="4900745" cy="175939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 rot="5400000">
            <a:off x="5778846" y="1656062"/>
            <a:ext cx="1042064" cy="148181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Parallelogram 12"/>
          <p:cNvSpPr/>
          <p:nvPr/>
        </p:nvSpPr>
        <p:spPr>
          <a:xfrm rot="9974036">
            <a:off x="4497958" y="2005916"/>
            <a:ext cx="1215837" cy="1022089"/>
          </a:xfrm>
          <a:prstGeom prst="parallelogram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7" name="Picture 5" descr="https://lh5.googleusercontent.com/ceOvOktL835Wh6UeTZeCJb15EghZEepYChqDRpMjIsgl2W2X9s5uh3U5q_9oj_xWHzY5EyHuHOg3B3QBrzfpG6yw-0cWVTAbQ26hYaHm1E3QhjDqK0L0hL5pEoeUs2Hw3_zfh3HlbRw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5996708" y="2825056"/>
            <a:ext cx="137216" cy="48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/>
          <p:cNvSpPr/>
          <p:nvPr/>
        </p:nvSpPr>
        <p:spPr>
          <a:xfrm>
            <a:off x="5558970" y="2880390"/>
            <a:ext cx="1481816" cy="4571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4"/>
          <p:cNvSpPr/>
          <p:nvPr/>
        </p:nvSpPr>
        <p:spPr>
          <a:xfrm>
            <a:off x="5548644" y="2835792"/>
            <a:ext cx="1459382" cy="75224"/>
          </a:xfrm>
          <a:custGeom>
            <a:avLst/>
            <a:gdLst>
              <a:gd name="connsiteX0" fmla="*/ 0 w 1459382"/>
              <a:gd name="connsiteY0" fmla="*/ 60318 h 75224"/>
              <a:gd name="connsiteX1" fmla="*/ 29261 w 1459382"/>
              <a:gd name="connsiteY1" fmla="*/ 74948 h 75224"/>
              <a:gd name="connsiteX2" fmla="*/ 84125 w 1459382"/>
              <a:gd name="connsiteY2" fmla="*/ 67633 h 75224"/>
              <a:gd name="connsiteX3" fmla="*/ 109728 w 1459382"/>
              <a:gd name="connsiteY3" fmla="*/ 56660 h 75224"/>
              <a:gd name="connsiteX4" fmla="*/ 131673 w 1459382"/>
              <a:gd name="connsiteY4" fmla="*/ 42030 h 75224"/>
              <a:gd name="connsiteX5" fmla="*/ 146304 w 1459382"/>
              <a:gd name="connsiteY5" fmla="*/ 20084 h 75224"/>
              <a:gd name="connsiteX6" fmla="*/ 153619 w 1459382"/>
              <a:gd name="connsiteY6" fmla="*/ 42030 h 75224"/>
              <a:gd name="connsiteX7" fmla="*/ 201168 w 1459382"/>
              <a:gd name="connsiteY7" fmla="*/ 53003 h 75224"/>
              <a:gd name="connsiteX8" fmla="*/ 226771 w 1459382"/>
              <a:gd name="connsiteY8" fmla="*/ 45687 h 75224"/>
              <a:gd name="connsiteX9" fmla="*/ 234086 w 1459382"/>
              <a:gd name="connsiteY9" fmla="*/ 34715 h 75224"/>
              <a:gd name="connsiteX10" fmla="*/ 245059 w 1459382"/>
              <a:gd name="connsiteY10" fmla="*/ 31057 h 75224"/>
              <a:gd name="connsiteX11" fmla="*/ 256032 w 1459382"/>
              <a:gd name="connsiteY11" fmla="*/ 23742 h 75224"/>
              <a:gd name="connsiteX12" fmla="*/ 270662 w 1459382"/>
              <a:gd name="connsiteY12" fmla="*/ 45687 h 75224"/>
              <a:gd name="connsiteX13" fmla="*/ 277977 w 1459382"/>
              <a:gd name="connsiteY13" fmla="*/ 56660 h 75224"/>
              <a:gd name="connsiteX14" fmla="*/ 299923 w 1459382"/>
              <a:gd name="connsiteY14" fmla="*/ 63975 h 75224"/>
              <a:gd name="connsiteX15" fmla="*/ 310896 w 1459382"/>
              <a:gd name="connsiteY15" fmla="*/ 67633 h 75224"/>
              <a:gd name="connsiteX16" fmla="*/ 402336 w 1459382"/>
              <a:gd name="connsiteY16" fmla="*/ 60318 h 75224"/>
              <a:gd name="connsiteX17" fmla="*/ 435254 w 1459382"/>
              <a:gd name="connsiteY17" fmla="*/ 53003 h 75224"/>
              <a:gd name="connsiteX18" fmla="*/ 453542 w 1459382"/>
              <a:gd name="connsiteY18" fmla="*/ 38372 h 75224"/>
              <a:gd name="connsiteX19" fmla="*/ 464515 w 1459382"/>
              <a:gd name="connsiteY19" fmla="*/ 27399 h 75224"/>
              <a:gd name="connsiteX20" fmla="*/ 490118 w 1459382"/>
              <a:gd name="connsiteY20" fmla="*/ 38372 h 75224"/>
              <a:gd name="connsiteX21" fmla="*/ 519379 w 1459382"/>
              <a:gd name="connsiteY21" fmla="*/ 45687 h 75224"/>
              <a:gd name="connsiteX22" fmla="*/ 577901 w 1459382"/>
              <a:gd name="connsiteY22" fmla="*/ 42030 h 75224"/>
              <a:gd name="connsiteX23" fmla="*/ 599846 w 1459382"/>
              <a:gd name="connsiteY23" fmla="*/ 34715 h 75224"/>
              <a:gd name="connsiteX24" fmla="*/ 614477 w 1459382"/>
              <a:gd name="connsiteY24" fmla="*/ 49345 h 75224"/>
              <a:gd name="connsiteX25" fmla="*/ 662025 w 1459382"/>
              <a:gd name="connsiteY25" fmla="*/ 60318 h 75224"/>
              <a:gd name="connsiteX26" fmla="*/ 760781 w 1459382"/>
              <a:gd name="connsiteY26" fmla="*/ 49345 h 75224"/>
              <a:gd name="connsiteX27" fmla="*/ 771753 w 1459382"/>
              <a:gd name="connsiteY27" fmla="*/ 45687 h 75224"/>
              <a:gd name="connsiteX28" fmla="*/ 793699 w 1459382"/>
              <a:gd name="connsiteY28" fmla="*/ 31057 h 75224"/>
              <a:gd name="connsiteX29" fmla="*/ 815645 w 1459382"/>
              <a:gd name="connsiteY29" fmla="*/ 42030 h 75224"/>
              <a:gd name="connsiteX30" fmla="*/ 852221 w 1459382"/>
              <a:gd name="connsiteY30" fmla="*/ 53003 h 75224"/>
              <a:gd name="connsiteX31" fmla="*/ 936345 w 1459382"/>
              <a:gd name="connsiteY31" fmla="*/ 45687 h 75224"/>
              <a:gd name="connsiteX32" fmla="*/ 950976 w 1459382"/>
              <a:gd name="connsiteY32" fmla="*/ 42030 h 75224"/>
              <a:gd name="connsiteX33" fmla="*/ 965606 w 1459382"/>
              <a:gd name="connsiteY33" fmla="*/ 34715 h 75224"/>
              <a:gd name="connsiteX34" fmla="*/ 976579 w 1459382"/>
              <a:gd name="connsiteY34" fmla="*/ 31057 h 75224"/>
              <a:gd name="connsiteX35" fmla="*/ 987552 w 1459382"/>
              <a:gd name="connsiteY35" fmla="*/ 23742 h 75224"/>
              <a:gd name="connsiteX36" fmla="*/ 1002182 w 1459382"/>
              <a:gd name="connsiteY36" fmla="*/ 20084 h 75224"/>
              <a:gd name="connsiteX37" fmla="*/ 1013155 w 1459382"/>
              <a:gd name="connsiteY37" fmla="*/ 16427 h 75224"/>
              <a:gd name="connsiteX38" fmla="*/ 1035101 w 1459382"/>
              <a:gd name="connsiteY38" fmla="*/ 1796 h 75224"/>
              <a:gd name="connsiteX39" fmla="*/ 1042416 w 1459382"/>
              <a:gd name="connsiteY39" fmla="*/ 12769 h 75224"/>
              <a:gd name="connsiteX40" fmla="*/ 1064361 w 1459382"/>
              <a:gd name="connsiteY40" fmla="*/ 31057 h 75224"/>
              <a:gd name="connsiteX41" fmla="*/ 1075334 w 1459382"/>
              <a:gd name="connsiteY41" fmla="*/ 34715 h 75224"/>
              <a:gd name="connsiteX42" fmla="*/ 1196035 w 1459382"/>
              <a:gd name="connsiteY42" fmla="*/ 31057 h 75224"/>
              <a:gd name="connsiteX43" fmla="*/ 1217981 w 1459382"/>
              <a:gd name="connsiteY43" fmla="*/ 23742 h 75224"/>
              <a:gd name="connsiteX44" fmla="*/ 1239926 w 1459382"/>
              <a:gd name="connsiteY44" fmla="*/ 12769 h 75224"/>
              <a:gd name="connsiteX45" fmla="*/ 1243584 w 1459382"/>
              <a:gd name="connsiteY45" fmla="*/ 27399 h 75224"/>
              <a:gd name="connsiteX46" fmla="*/ 1247241 w 1459382"/>
              <a:gd name="connsiteY46" fmla="*/ 38372 h 75224"/>
              <a:gd name="connsiteX47" fmla="*/ 1258214 w 1459382"/>
              <a:gd name="connsiteY47" fmla="*/ 42030 h 75224"/>
              <a:gd name="connsiteX48" fmla="*/ 1294790 w 1459382"/>
              <a:gd name="connsiteY48" fmla="*/ 49345 h 75224"/>
              <a:gd name="connsiteX49" fmla="*/ 1382573 w 1459382"/>
              <a:gd name="connsiteY49" fmla="*/ 42030 h 75224"/>
              <a:gd name="connsiteX50" fmla="*/ 1393545 w 1459382"/>
              <a:gd name="connsiteY50" fmla="*/ 38372 h 75224"/>
              <a:gd name="connsiteX51" fmla="*/ 1415491 w 1459382"/>
              <a:gd name="connsiteY51" fmla="*/ 45687 h 75224"/>
              <a:gd name="connsiteX52" fmla="*/ 1426464 w 1459382"/>
              <a:gd name="connsiteY52" fmla="*/ 49345 h 75224"/>
              <a:gd name="connsiteX53" fmla="*/ 1459382 w 1459382"/>
              <a:gd name="connsiteY53" fmla="*/ 45687 h 75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1459382" h="75224">
                <a:moveTo>
                  <a:pt x="0" y="60318"/>
                </a:moveTo>
                <a:cubicBezTo>
                  <a:pt x="9754" y="65195"/>
                  <a:pt x="18477" y="73330"/>
                  <a:pt x="29261" y="74948"/>
                </a:cubicBezTo>
                <a:cubicBezTo>
                  <a:pt x="35551" y="75892"/>
                  <a:pt x="70108" y="74642"/>
                  <a:pt x="84125" y="67633"/>
                </a:cubicBezTo>
                <a:cubicBezTo>
                  <a:pt x="109383" y="55003"/>
                  <a:pt x="79278" y="64273"/>
                  <a:pt x="109728" y="56660"/>
                </a:cubicBezTo>
                <a:cubicBezTo>
                  <a:pt x="117043" y="51783"/>
                  <a:pt x="126796" y="49345"/>
                  <a:pt x="131673" y="42030"/>
                </a:cubicBezTo>
                <a:lnTo>
                  <a:pt x="146304" y="20084"/>
                </a:lnTo>
                <a:cubicBezTo>
                  <a:pt x="148742" y="27399"/>
                  <a:pt x="146304" y="39592"/>
                  <a:pt x="153619" y="42030"/>
                </a:cubicBezTo>
                <a:cubicBezTo>
                  <a:pt x="183744" y="52071"/>
                  <a:pt x="167932" y="48254"/>
                  <a:pt x="201168" y="53003"/>
                </a:cubicBezTo>
                <a:cubicBezTo>
                  <a:pt x="202124" y="52764"/>
                  <a:pt x="224386" y="47595"/>
                  <a:pt x="226771" y="45687"/>
                </a:cubicBezTo>
                <a:cubicBezTo>
                  <a:pt x="230203" y="42941"/>
                  <a:pt x="230654" y="37461"/>
                  <a:pt x="234086" y="34715"/>
                </a:cubicBezTo>
                <a:cubicBezTo>
                  <a:pt x="237097" y="32306"/>
                  <a:pt x="241610" y="32781"/>
                  <a:pt x="245059" y="31057"/>
                </a:cubicBezTo>
                <a:cubicBezTo>
                  <a:pt x="248991" y="29091"/>
                  <a:pt x="252374" y="26180"/>
                  <a:pt x="256032" y="23742"/>
                </a:cubicBezTo>
                <a:lnTo>
                  <a:pt x="270662" y="45687"/>
                </a:lnTo>
                <a:cubicBezTo>
                  <a:pt x="273100" y="49345"/>
                  <a:pt x="273807" y="55270"/>
                  <a:pt x="277977" y="56660"/>
                </a:cubicBezTo>
                <a:lnTo>
                  <a:pt x="299923" y="63975"/>
                </a:lnTo>
                <a:lnTo>
                  <a:pt x="310896" y="67633"/>
                </a:lnTo>
                <a:cubicBezTo>
                  <a:pt x="336966" y="65895"/>
                  <a:pt x="374944" y="63970"/>
                  <a:pt x="402336" y="60318"/>
                </a:cubicBezTo>
                <a:cubicBezTo>
                  <a:pt x="412278" y="58992"/>
                  <a:pt x="425327" y="55484"/>
                  <a:pt x="435254" y="53003"/>
                </a:cubicBezTo>
                <a:cubicBezTo>
                  <a:pt x="456528" y="31727"/>
                  <a:pt x="425869" y="61433"/>
                  <a:pt x="453542" y="38372"/>
                </a:cubicBezTo>
                <a:cubicBezTo>
                  <a:pt x="457516" y="35061"/>
                  <a:pt x="460857" y="31057"/>
                  <a:pt x="464515" y="27399"/>
                </a:cubicBezTo>
                <a:cubicBezTo>
                  <a:pt x="476511" y="33398"/>
                  <a:pt x="478273" y="35142"/>
                  <a:pt x="490118" y="38372"/>
                </a:cubicBezTo>
                <a:cubicBezTo>
                  <a:pt x="499818" y="41017"/>
                  <a:pt x="519379" y="45687"/>
                  <a:pt x="519379" y="45687"/>
                </a:cubicBezTo>
                <a:cubicBezTo>
                  <a:pt x="538886" y="44468"/>
                  <a:pt x="558535" y="44671"/>
                  <a:pt x="577901" y="42030"/>
                </a:cubicBezTo>
                <a:cubicBezTo>
                  <a:pt x="585541" y="40988"/>
                  <a:pt x="599846" y="34715"/>
                  <a:pt x="599846" y="34715"/>
                </a:cubicBezTo>
                <a:cubicBezTo>
                  <a:pt x="620131" y="14427"/>
                  <a:pt x="589261" y="40940"/>
                  <a:pt x="614477" y="49345"/>
                </a:cubicBezTo>
                <a:cubicBezTo>
                  <a:pt x="644601" y="59386"/>
                  <a:pt x="628789" y="55569"/>
                  <a:pt x="662025" y="60318"/>
                </a:cubicBezTo>
                <a:cubicBezTo>
                  <a:pt x="746524" y="56294"/>
                  <a:pt x="714522" y="64765"/>
                  <a:pt x="760781" y="49345"/>
                </a:cubicBezTo>
                <a:cubicBezTo>
                  <a:pt x="764438" y="48126"/>
                  <a:pt x="768545" y="47825"/>
                  <a:pt x="771753" y="45687"/>
                </a:cubicBezTo>
                <a:lnTo>
                  <a:pt x="793699" y="31057"/>
                </a:lnTo>
                <a:cubicBezTo>
                  <a:pt x="833724" y="44400"/>
                  <a:pt x="773095" y="23119"/>
                  <a:pt x="815645" y="42030"/>
                </a:cubicBezTo>
                <a:cubicBezTo>
                  <a:pt x="827093" y="47118"/>
                  <a:pt x="840063" y="49963"/>
                  <a:pt x="852221" y="53003"/>
                </a:cubicBezTo>
                <a:cubicBezTo>
                  <a:pt x="886085" y="50886"/>
                  <a:pt x="906064" y="51192"/>
                  <a:pt x="936345" y="45687"/>
                </a:cubicBezTo>
                <a:cubicBezTo>
                  <a:pt x="941291" y="44788"/>
                  <a:pt x="946099" y="43249"/>
                  <a:pt x="950976" y="42030"/>
                </a:cubicBezTo>
                <a:cubicBezTo>
                  <a:pt x="955853" y="39592"/>
                  <a:pt x="960595" y="36863"/>
                  <a:pt x="965606" y="34715"/>
                </a:cubicBezTo>
                <a:cubicBezTo>
                  <a:pt x="969150" y="33196"/>
                  <a:pt x="973130" y="32781"/>
                  <a:pt x="976579" y="31057"/>
                </a:cubicBezTo>
                <a:cubicBezTo>
                  <a:pt x="980511" y="29091"/>
                  <a:pt x="983512" y="25474"/>
                  <a:pt x="987552" y="23742"/>
                </a:cubicBezTo>
                <a:cubicBezTo>
                  <a:pt x="992172" y="21762"/>
                  <a:pt x="997349" y="21465"/>
                  <a:pt x="1002182" y="20084"/>
                </a:cubicBezTo>
                <a:cubicBezTo>
                  <a:pt x="1005889" y="19025"/>
                  <a:pt x="1009497" y="17646"/>
                  <a:pt x="1013155" y="16427"/>
                </a:cubicBezTo>
                <a:cubicBezTo>
                  <a:pt x="1020470" y="11550"/>
                  <a:pt x="1030224" y="-5519"/>
                  <a:pt x="1035101" y="1796"/>
                </a:cubicBezTo>
                <a:cubicBezTo>
                  <a:pt x="1037539" y="5454"/>
                  <a:pt x="1039602" y="9392"/>
                  <a:pt x="1042416" y="12769"/>
                </a:cubicBezTo>
                <a:cubicBezTo>
                  <a:pt x="1048193" y="19702"/>
                  <a:pt x="1056142" y="26947"/>
                  <a:pt x="1064361" y="31057"/>
                </a:cubicBezTo>
                <a:cubicBezTo>
                  <a:pt x="1067809" y="32781"/>
                  <a:pt x="1071676" y="33496"/>
                  <a:pt x="1075334" y="34715"/>
                </a:cubicBezTo>
                <a:cubicBezTo>
                  <a:pt x="1115568" y="33496"/>
                  <a:pt x="1155901" y="34144"/>
                  <a:pt x="1196035" y="31057"/>
                </a:cubicBezTo>
                <a:cubicBezTo>
                  <a:pt x="1203723" y="30466"/>
                  <a:pt x="1217981" y="23742"/>
                  <a:pt x="1217981" y="23742"/>
                </a:cubicBezTo>
                <a:cubicBezTo>
                  <a:pt x="1218959" y="23090"/>
                  <a:pt x="1236363" y="10097"/>
                  <a:pt x="1239926" y="12769"/>
                </a:cubicBezTo>
                <a:cubicBezTo>
                  <a:pt x="1243948" y="15785"/>
                  <a:pt x="1242203" y="22566"/>
                  <a:pt x="1243584" y="27399"/>
                </a:cubicBezTo>
                <a:cubicBezTo>
                  <a:pt x="1244643" y="31106"/>
                  <a:pt x="1244515" y="35646"/>
                  <a:pt x="1247241" y="38372"/>
                </a:cubicBezTo>
                <a:cubicBezTo>
                  <a:pt x="1249967" y="41098"/>
                  <a:pt x="1254457" y="41163"/>
                  <a:pt x="1258214" y="42030"/>
                </a:cubicBezTo>
                <a:cubicBezTo>
                  <a:pt x="1270329" y="44826"/>
                  <a:pt x="1294790" y="49345"/>
                  <a:pt x="1294790" y="49345"/>
                </a:cubicBezTo>
                <a:cubicBezTo>
                  <a:pt x="1324910" y="47672"/>
                  <a:pt x="1353497" y="48491"/>
                  <a:pt x="1382573" y="42030"/>
                </a:cubicBezTo>
                <a:cubicBezTo>
                  <a:pt x="1386336" y="41194"/>
                  <a:pt x="1389888" y="39591"/>
                  <a:pt x="1393545" y="38372"/>
                </a:cubicBezTo>
                <a:lnTo>
                  <a:pt x="1415491" y="45687"/>
                </a:lnTo>
                <a:lnTo>
                  <a:pt x="1426464" y="49345"/>
                </a:lnTo>
                <a:lnTo>
                  <a:pt x="1459382" y="45687"/>
                </a:lnTo>
              </a:path>
            </a:pathLst>
          </a:cu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7"/>
          <p:cNvSpPr/>
          <p:nvPr/>
        </p:nvSpPr>
        <p:spPr>
          <a:xfrm>
            <a:off x="4633609" y="2892357"/>
            <a:ext cx="933855" cy="260034"/>
          </a:xfrm>
          <a:custGeom>
            <a:avLst/>
            <a:gdLst>
              <a:gd name="connsiteX0" fmla="*/ 0 w 933855"/>
              <a:gd name="connsiteY0" fmla="*/ 214009 h 260034"/>
              <a:gd name="connsiteX1" fmla="*/ 12970 w 933855"/>
              <a:gd name="connsiteY1" fmla="*/ 217252 h 260034"/>
              <a:gd name="connsiteX2" fmla="*/ 25940 w 933855"/>
              <a:gd name="connsiteY2" fmla="*/ 214009 h 260034"/>
              <a:gd name="connsiteX3" fmla="*/ 61608 w 933855"/>
              <a:gd name="connsiteY3" fmla="*/ 204281 h 260034"/>
              <a:gd name="connsiteX4" fmla="*/ 84306 w 933855"/>
              <a:gd name="connsiteY4" fmla="*/ 194554 h 260034"/>
              <a:gd name="connsiteX5" fmla="*/ 94034 w 933855"/>
              <a:gd name="connsiteY5" fmla="*/ 191311 h 260034"/>
              <a:gd name="connsiteX6" fmla="*/ 113489 w 933855"/>
              <a:gd name="connsiteY6" fmla="*/ 178341 h 260034"/>
              <a:gd name="connsiteX7" fmla="*/ 129702 w 933855"/>
              <a:gd name="connsiteY7" fmla="*/ 175098 h 260034"/>
              <a:gd name="connsiteX8" fmla="*/ 252919 w 933855"/>
              <a:gd name="connsiteY8" fmla="*/ 171856 h 260034"/>
              <a:gd name="connsiteX9" fmla="*/ 262646 w 933855"/>
              <a:gd name="connsiteY9" fmla="*/ 168613 h 260034"/>
              <a:gd name="connsiteX10" fmla="*/ 269131 w 933855"/>
              <a:gd name="connsiteY10" fmla="*/ 149158 h 260034"/>
              <a:gd name="connsiteX11" fmla="*/ 275617 w 933855"/>
              <a:gd name="connsiteY11" fmla="*/ 142673 h 260034"/>
              <a:gd name="connsiteX12" fmla="*/ 285344 w 933855"/>
              <a:gd name="connsiteY12" fmla="*/ 145915 h 260034"/>
              <a:gd name="connsiteX13" fmla="*/ 424774 w 933855"/>
              <a:gd name="connsiteY13" fmla="*/ 139430 h 260034"/>
              <a:gd name="connsiteX14" fmla="*/ 434502 w 933855"/>
              <a:gd name="connsiteY14" fmla="*/ 136188 h 260034"/>
              <a:gd name="connsiteX15" fmla="*/ 453957 w 933855"/>
              <a:gd name="connsiteY15" fmla="*/ 123217 h 260034"/>
              <a:gd name="connsiteX16" fmla="*/ 463685 w 933855"/>
              <a:gd name="connsiteY16" fmla="*/ 113490 h 260034"/>
              <a:gd name="connsiteX17" fmla="*/ 473412 w 933855"/>
              <a:gd name="connsiteY17" fmla="*/ 110247 h 260034"/>
              <a:gd name="connsiteX18" fmla="*/ 567446 w 933855"/>
              <a:gd name="connsiteY18" fmla="*/ 103762 h 260034"/>
              <a:gd name="connsiteX19" fmla="*/ 635540 w 933855"/>
              <a:gd name="connsiteY19" fmla="*/ 87549 h 260034"/>
              <a:gd name="connsiteX20" fmla="*/ 658238 w 933855"/>
              <a:gd name="connsiteY20" fmla="*/ 71337 h 260034"/>
              <a:gd name="connsiteX21" fmla="*/ 664723 w 933855"/>
              <a:gd name="connsiteY21" fmla="*/ 61609 h 260034"/>
              <a:gd name="connsiteX22" fmla="*/ 677693 w 933855"/>
              <a:gd name="connsiteY22" fmla="*/ 68094 h 260034"/>
              <a:gd name="connsiteX23" fmla="*/ 687421 w 933855"/>
              <a:gd name="connsiteY23" fmla="*/ 71337 h 260034"/>
              <a:gd name="connsiteX24" fmla="*/ 768485 w 933855"/>
              <a:gd name="connsiteY24" fmla="*/ 68094 h 260034"/>
              <a:gd name="connsiteX25" fmla="*/ 794425 w 933855"/>
              <a:gd name="connsiteY25" fmla="*/ 61609 h 260034"/>
              <a:gd name="connsiteX26" fmla="*/ 810638 w 933855"/>
              <a:gd name="connsiteY26" fmla="*/ 58366 h 260034"/>
              <a:gd name="connsiteX27" fmla="*/ 823608 w 933855"/>
              <a:gd name="connsiteY27" fmla="*/ 51881 h 260034"/>
              <a:gd name="connsiteX28" fmla="*/ 833336 w 933855"/>
              <a:gd name="connsiteY28" fmla="*/ 48639 h 260034"/>
              <a:gd name="connsiteX29" fmla="*/ 843063 w 933855"/>
              <a:gd name="connsiteY29" fmla="*/ 42154 h 260034"/>
              <a:gd name="connsiteX30" fmla="*/ 849548 w 933855"/>
              <a:gd name="connsiteY30" fmla="*/ 32426 h 260034"/>
              <a:gd name="connsiteX31" fmla="*/ 839821 w 933855"/>
              <a:gd name="connsiteY31" fmla="*/ 29183 h 260034"/>
              <a:gd name="connsiteX32" fmla="*/ 872246 w 933855"/>
              <a:gd name="connsiteY32" fmla="*/ 25941 h 260034"/>
              <a:gd name="connsiteX33" fmla="*/ 894944 w 933855"/>
              <a:gd name="connsiteY33" fmla="*/ 16213 h 260034"/>
              <a:gd name="connsiteX34" fmla="*/ 911157 w 933855"/>
              <a:gd name="connsiteY34" fmla="*/ 0 h 260034"/>
              <a:gd name="connsiteX35" fmla="*/ 917642 w 933855"/>
              <a:gd name="connsiteY35" fmla="*/ 6486 h 260034"/>
              <a:gd name="connsiteX36" fmla="*/ 927370 w 933855"/>
              <a:gd name="connsiteY36" fmla="*/ 12971 h 260034"/>
              <a:gd name="connsiteX37" fmla="*/ 917642 w 933855"/>
              <a:gd name="connsiteY37" fmla="*/ 19456 h 260034"/>
              <a:gd name="connsiteX38" fmla="*/ 901429 w 933855"/>
              <a:gd name="connsiteY38" fmla="*/ 22698 h 260034"/>
              <a:gd name="connsiteX39" fmla="*/ 878731 w 933855"/>
              <a:gd name="connsiteY39" fmla="*/ 29183 h 260034"/>
              <a:gd name="connsiteX40" fmla="*/ 872246 w 933855"/>
              <a:gd name="connsiteY40" fmla="*/ 35669 h 260034"/>
              <a:gd name="connsiteX41" fmla="*/ 898187 w 933855"/>
              <a:gd name="connsiteY41" fmla="*/ 45396 h 260034"/>
              <a:gd name="connsiteX42" fmla="*/ 907914 w 933855"/>
              <a:gd name="connsiteY42" fmla="*/ 42154 h 260034"/>
              <a:gd name="connsiteX43" fmla="*/ 914400 w 933855"/>
              <a:gd name="connsiteY43" fmla="*/ 35669 h 260034"/>
              <a:gd name="connsiteX44" fmla="*/ 933855 w 933855"/>
              <a:gd name="connsiteY44" fmla="*/ 25941 h 260034"/>
              <a:gd name="connsiteX45" fmla="*/ 924127 w 933855"/>
              <a:gd name="connsiteY45" fmla="*/ 22698 h 260034"/>
              <a:gd name="connsiteX46" fmla="*/ 894944 w 933855"/>
              <a:gd name="connsiteY46" fmla="*/ 32426 h 260034"/>
              <a:gd name="connsiteX47" fmla="*/ 885217 w 933855"/>
              <a:gd name="connsiteY47" fmla="*/ 35669 h 260034"/>
              <a:gd name="connsiteX48" fmla="*/ 875489 w 933855"/>
              <a:gd name="connsiteY48" fmla="*/ 38911 h 260034"/>
              <a:gd name="connsiteX49" fmla="*/ 846306 w 933855"/>
              <a:gd name="connsiteY49" fmla="*/ 51881 h 260034"/>
              <a:gd name="connsiteX50" fmla="*/ 836578 w 933855"/>
              <a:gd name="connsiteY50" fmla="*/ 55124 h 260034"/>
              <a:gd name="connsiteX51" fmla="*/ 826851 w 933855"/>
              <a:gd name="connsiteY51" fmla="*/ 58366 h 260034"/>
              <a:gd name="connsiteX52" fmla="*/ 839821 w 933855"/>
              <a:gd name="connsiteY52" fmla="*/ 61609 h 260034"/>
              <a:gd name="connsiteX53" fmla="*/ 885217 w 933855"/>
              <a:gd name="connsiteY53" fmla="*/ 55124 h 260034"/>
              <a:gd name="connsiteX54" fmla="*/ 894944 w 933855"/>
              <a:gd name="connsiteY54" fmla="*/ 48639 h 260034"/>
              <a:gd name="connsiteX55" fmla="*/ 862519 w 933855"/>
              <a:gd name="connsiteY55" fmla="*/ 55124 h 260034"/>
              <a:gd name="connsiteX56" fmla="*/ 839821 w 933855"/>
              <a:gd name="connsiteY56" fmla="*/ 61609 h 260034"/>
              <a:gd name="connsiteX57" fmla="*/ 826851 w 933855"/>
              <a:gd name="connsiteY57" fmla="*/ 64852 h 260034"/>
              <a:gd name="connsiteX58" fmla="*/ 817123 w 933855"/>
              <a:gd name="connsiteY58" fmla="*/ 68094 h 260034"/>
              <a:gd name="connsiteX59" fmla="*/ 768485 w 933855"/>
              <a:gd name="connsiteY59" fmla="*/ 74579 h 260034"/>
              <a:gd name="connsiteX60" fmla="*/ 745787 w 933855"/>
              <a:gd name="connsiteY60" fmla="*/ 77822 h 260034"/>
              <a:gd name="connsiteX61" fmla="*/ 729574 w 933855"/>
              <a:gd name="connsiteY61" fmla="*/ 81064 h 260034"/>
              <a:gd name="connsiteX62" fmla="*/ 710119 w 933855"/>
              <a:gd name="connsiteY62" fmla="*/ 87549 h 260034"/>
              <a:gd name="connsiteX63" fmla="*/ 677693 w 933855"/>
              <a:gd name="connsiteY63" fmla="*/ 94034 h 260034"/>
              <a:gd name="connsiteX64" fmla="*/ 648510 w 933855"/>
              <a:gd name="connsiteY64" fmla="*/ 100520 h 260034"/>
              <a:gd name="connsiteX65" fmla="*/ 632297 w 933855"/>
              <a:gd name="connsiteY65" fmla="*/ 103762 h 260034"/>
              <a:gd name="connsiteX66" fmla="*/ 642025 w 933855"/>
              <a:gd name="connsiteY66" fmla="*/ 100520 h 260034"/>
              <a:gd name="connsiteX67" fmla="*/ 658238 w 933855"/>
              <a:gd name="connsiteY67" fmla="*/ 97277 h 260034"/>
              <a:gd name="connsiteX68" fmla="*/ 667965 w 933855"/>
              <a:gd name="connsiteY68" fmla="*/ 90792 h 260034"/>
              <a:gd name="connsiteX69" fmla="*/ 658238 w 933855"/>
              <a:gd name="connsiteY69" fmla="*/ 84307 h 260034"/>
              <a:gd name="connsiteX70" fmla="*/ 671208 w 933855"/>
              <a:gd name="connsiteY70" fmla="*/ 90792 h 260034"/>
              <a:gd name="connsiteX71" fmla="*/ 690663 w 933855"/>
              <a:gd name="connsiteY71" fmla="*/ 94034 h 260034"/>
              <a:gd name="connsiteX72" fmla="*/ 736059 w 933855"/>
              <a:gd name="connsiteY72" fmla="*/ 90792 h 260034"/>
              <a:gd name="connsiteX73" fmla="*/ 762000 w 933855"/>
              <a:gd name="connsiteY73" fmla="*/ 84307 h 260034"/>
              <a:gd name="connsiteX74" fmla="*/ 778212 w 933855"/>
              <a:gd name="connsiteY74" fmla="*/ 81064 h 260034"/>
              <a:gd name="connsiteX75" fmla="*/ 765242 w 933855"/>
              <a:gd name="connsiteY75" fmla="*/ 84307 h 260034"/>
              <a:gd name="connsiteX76" fmla="*/ 755514 w 933855"/>
              <a:gd name="connsiteY76" fmla="*/ 87549 h 260034"/>
              <a:gd name="connsiteX77" fmla="*/ 690663 w 933855"/>
              <a:gd name="connsiteY77" fmla="*/ 97277 h 260034"/>
              <a:gd name="connsiteX78" fmla="*/ 651753 w 933855"/>
              <a:gd name="connsiteY78" fmla="*/ 103762 h 260034"/>
              <a:gd name="connsiteX79" fmla="*/ 642025 w 933855"/>
              <a:gd name="connsiteY79" fmla="*/ 107005 h 260034"/>
              <a:gd name="connsiteX80" fmla="*/ 661480 w 933855"/>
              <a:gd name="connsiteY80" fmla="*/ 100520 h 260034"/>
              <a:gd name="connsiteX81" fmla="*/ 671208 w 933855"/>
              <a:gd name="connsiteY81" fmla="*/ 97277 h 260034"/>
              <a:gd name="connsiteX82" fmla="*/ 674451 w 933855"/>
              <a:gd name="connsiteY82" fmla="*/ 84307 h 260034"/>
              <a:gd name="connsiteX83" fmla="*/ 710119 w 933855"/>
              <a:gd name="connsiteY83" fmla="*/ 81064 h 260034"/>
              <a:gd name="connsiteX84" fmla="*/ 693906 w 933855"/>
              <a:gd name="connsiteY84" fmla="*/ 84307 h 260034"/>
              <a:gd name="connsiteX85" fmla="*/ 648510 w 933855"/>
              <a:gd name="connsiteY85" fmla="*/ 94034 h 260034"/>
              <a:gd name="connsiteX86" fmla="*/ 609600 w 933855"/>
              <a:gd name="connsiteY86" fmla="*/ 107005 h 260034"/>
              <a:gd name="connsiteX87" fmla="*/ 580417 w 933855"/>
              <a:gd name="connsiteY87" fmla="*/ 116732 h 260034"/>
              <a:gd name="connsiteX88" fmla="*/ 570689 w 933855"/>
              <a:gd name="connsiteY88" fmla="*/ 119975 h 260034"/>
              <a:gd name="connsiteX89" fmla="*/ 538263 w 933855"/>
              <a:gd name="connsiteY89" fmla="*/ 132945 h 260034"/>
              <a:gd name="connsiteX90" fmla="*/ 528536 w 933855"/>
              <a:gd name="connsiteY90" fmla="*/ 136188 h 260034"/>
              <a:gd name="connsiteX91" fmla="*/ 505838 w 933855"/>
              <a:gd name="connsiteY91" fmla="*/ 139430 h 260034"/>
              <a:gd name="connsiteX92" fmla="*/ 599872 w 933855"/>
              <a:gd name="connsiteY92" fmla="*/ 136188 h 260034"/>
              <a:gd name="connsiteX93" fmla="*/ 609600 w 933855"/>
              <a:gd name="connsiteY93" fmla="*/ 132945 h 260034"/>
              <a:gd name="connsiteX94" fmla="*/ 622570 w 933855"/>
              <a:gd name="connsiteY94" fmla="*/ 129703 h 260034"/>
              <a:gd name="connsiteX95" fmla="*/ 642025 w 933855"/>
              <a:gd name="connsiteY95" fmla="*/ 123217 h 260034"/>
              <a:gd name="connsiteX96" fmla="*/ 632297 w 933855"/>
              <a:gd name="connsiteY96" fmla="*/ 119975 h 260034"/>
              <a:gd name="connsiteX97" fmla="*/ 599872 w 933855"/>
              <a:gd name="connsiteY97" fmla="*/ 126460 h 260034"/>
              <a:gd name="connsiteX98" fmla="*/ 580417 w 933855"/>
              <a:gd name="connsiteY98" fmla="*/ 129703 h 260034"/>
              <a:gd name="connsiteX99" fmla="*/ 567446 w 933855"/>
              <a:gd name="connsiteY99" fmla="*/ 132945 h 260034"/>
              <a:gd name="connsiteX100" fmla="*/ 512323 w 933855"/>
              <a:gd name="connsiteY100" fmla="*/ 142673 h 260034"/>
              <a:gd name="connsiteX101" fmla="*/ 502595 w 933855"/>
              <a:gd name="connsiteY101" fmla="*/ 145915 h 260034"/>
              <a:gd name="connsiteX102" fmla="*/ 453957 w 933855"/>
              <a:gd name="connsiteY102" fmla="*/ 152400 h 260034"/>
              <a:gd name="connsiteX103" fmla="*/ 428017 w 933855"/>
              <a:gd name="connsiteY103" fmla="*/ 158886 h 260034"/>
              <a:gd name="connsiteX104" fmla="*/ 415046 w 933855"/>
              <a:gd name="connsiteY104" fmla="*/ 162128 h 260034"/>
              <a:gd name="connsiteX105" fmla="*/ 385863 w 933855"/>
              <a:gd name="connsiteY105" fmla="*/ 171856 h 260034"/>
              <a:gd name="connsiteX106" fmla="*/ 366408 w 933855"/>
              <a:gd name="connsiteY106" fmla="*/ 178341 h 260034"/>
              <a:gd name="connsiteX107" fmla="*/ 343710 w 933855"/>
              <a:gd name="connsiteY107" fmla="*/ 184826 h 260034"/>
              <a:gd name="connsiteX108" fmla="*/ 321012 w 933855"/>
              <a:gd name="connsiteY108" fmla="*/ 188069 h 260034"/>
              <a:gd name="connsiteX109" fmla="*/ 269131 w 933855"/>
              <a:gd name="connsiteY109" fmla="*/ 194554 h 260034"/>
              <a:gd name="connsiteX110" fmla="*/ 259404 w 933855"/>
              <a:gd name="connsiteY110" fmla="*/ 201039 h 260034"/>
              <a:gd name="connsiteX111" fmla="*/ 226978 w 933855"/>
              <a:gd name="connsiteY111" fmla="*/ 207524 h 260034"/>
              <a:gd name="connsiteX112" fmla="*/ 217251 w 933855"/>
              <a:gd name="connsiteY112" fmla="*/ 210766 h 260034"/>
              <a:gd name="connsiteX113" fmla="*/ 201038 w 933855"/>
              <a:gd name="connsiteY113" fmla="*/ 214009 h 260034"/>
              <a:gd name="connsiteX114" fmla="*/ 181582 w 933855"/>
              <a:gd name="connsiteY114" fmla="*/ 220494 h 260034"/>
              <a:gd name="connsiteX115" fmla="*/ 168612 w 933855"/>
              <a:gd name="connsiteY115" fmla="*/ 223737 h 260034"/>
              <a:gd name="connsiteX116" fmla="*/ 145914 w 933855"/>
              <a:gd name="connsiteY116" fmla="*/ 230222 h 260034"/>
              <a:gd name="connsiteX117" fmla="*/ 113489 w 933855"/>
              <a:gd name="connsiteY117" fmla="*/ 236707 h 260034"/>
              <a:gd name="connsiteX118" fmla="*/ 97276 w 933855"/>
              <a:gd name="connsiteY118" fmla="*/ 239949 h 260034"/>
              <a:gd name="connsiteX119" fmla="*/ 77821 w 933855"/>
              <a:gd name="connsiteY119" fmla="*/ 246434 h 260034"/>
              <a:gd name="connsiteX120" fmla="*/ 100519 w 933855"/>
              <a:gd name="connsiteY120" fmla="*/ 243192 h 260034"/>
              <a:gd name="connsiteX121" fmla="*/ 129702 w 933855"/>
              <a:gd name="connsiteY121" fmla="*/ 239949 h 260034"/>
              <a:gd name="connsiteX122" fmla="*/ 162127 w 933855"/>
              <a:gd name="connsiteY122" fmla="*/ 233464 h 260034"/>
              <a:gd name="connsiteX123" fmla="*/ 184825 w 933855"/>
              <a:gd name="connsiteY123" fmla="*/ 230222 h 260034"/>
              <a:gd name="connsiteX124" fmla="*/ 230221 w 933855"/>
              <a:gd name="connsiteY124" fmla="*/ 217252 h 260034"/>
              <a:gd name="connsiteX125" fmla="*/ 249676 w 933855"/>
              <a:gd name="connsiteY125" fmla="*/ 210766 h 260034"/>
              <a:gd name="connsiteX126" fmla="*/ 275617 w 933855"/>
              <a:gd name="connsiteY126" fmla="*/ 204281 h 260034"/>
              <a:gd name="connsiteX127" fmla="*/ 288587 w 933855"/>
              <a:gd name="connsiteY127" fmla="*/ 201039 h 260034"/>
              <a:gd name="connsiteX128" fmla="*/ 298314 w 933855"/>
              <a:gd name="connsiteY128" fmla="*/ 197796 h 260034"/>
              <a:gd name="connsiteX129" fmla="*/ 333982 w 933855"/>
              <a:gd name="connsiteY129" fmla="*/ 191311 h 260034"/>
              <a:gd name="connsiteX130" fmla="*/ 350195 w 933855"/>
              <a:gd name="connsiteY130" fmla="*/ 188069 h 260034"/>
              <a:gd name="connsiteX131" fmla="*/ 369651 w 933855"/>
              <a:gd name="connsiteY131" fmla="*/ 184826 h 260034"/>
              <a:gd name="connsiteX132" fmla="*/ 402076 w 933855"/>
              <a:gd name="connsiteY132" fmla="*/ 178341 h 260034"/>
              <a:gd name="connsiteX133" fmla="*/ 418289 w 933855"/>
              <a:gd name="connsiteY133" fmla="*/ 175098 h 260034"/>
              <a:gd name="connsiteX134" fmla="*/ 437744 w 933855"/>
              <a:gd name="connsiteY134" fmla="*/ 171856 h 260034"/>
              <a:gd name="connsiteX135" fmla="*/ 447472 w 933855"/>
              <a:gd name="connsiteY135" fmla="*/ 168613 h 260034"/>
              <a:gd name="connsiteX136" fmla="*/ 473412 w 933855"/>
              <a:gd name="connsiteY136" fmla="*/ 162128 h 260034"/>
              <a:gd name="connsiteX137" fmla="*/ 492868 w 933855"/>
              <a:gd name="connsiteY137" fmla="*/ 155643 h 260034"/>
              <a:gd name="connsiteX138" fmla="*/ 531778 w 933855"/>
              <a:gd name="connsiteY138" fmla="*/ 149158 h 260034"/>
              <a:gd name="connsiteX139" fmla="*/ 557719 w 933855"/>
              <a:gd name="connsiteY139" fmla="*/ 142673 h 260034"/>
              <a:gd name="connsiteX140" fmla="*/ 580417 w 933855"/>
              <a:gd name="connsiteY140" fmla="*/ 136188 h 260034"/>
              <a:gd name="connsiteX141" fmla="*/ 593387 w 933855"/>
              <a:gd name="connsiteY141" fmla="*/ 132945 h 260034"/>
              <a:gd name="connsiteX142" fmla="*/ 612842 w 933855"/>
              <a:gd name="connsiteY142" fmla="*/ 126460 h 260034"/>
              <a:gd name="connsiteX143" fmla="*/ 632297 w 933855"/>
              <a:gd name="connsiteY143" fmla="*/ 119975 h 260034"/>
              <a:gd name="connsiteX144" fmla="*/ 642025 w 933855"/>
              <a:gd name="connsiteY144" fmla="*/ 116732 h 260034"/>
              <a:gd name="connsiteX145" fmla="*/ 658238 w 933855"/>
              <a:gd name="connsiteY145" fmla="*/ 113490 h 260034"/>
              <a:gd name="connsiteX146" fmla="*/ 677693 w 933855"/>
              <a:gd name="connsiteY146" fmla="*/ 107005 h 260034"/>
              <a:gd name="connsiteX147" fmla="*/ 706876 w 933855"/>
              <a:gd name="connsiteY147" fmla="*/ 97277 h 260034"/>
              <a:gd name="connsiteX148" fmla="*/ 716604 w 933855"/>
              <a:gd name="connsiteY148" fmla="*/ 94034 h 260034"/>
              <a:gd name="connsiteX149" fmla="*/ 729574 w 933855"/>
              <a:gd name="connsiteY149" fmla="*/ 90792 h 260034"/>
              <a:gd name="connsiteX150" fmla="*/ 749029 w 933855"/>
              <a:gd name="connsiteY150" fmla="*/ 87549 h 260034"/>
              <a:gd name="connsiteX151" fmla="*/ 758757 w 933855"/>
              <a:gd name="connsiteY151" fmla="*/ 84307 h 260034"/>
              <a:gd name="connsiteX152" fmla="*/ 771727 w 933855"/>
              <a:gd name="connsiteY152" fmla="*/ 81064 h 260034"/>
              <a:gd name="connsiteX153" fmla="*/ 781455 w 933855"/>
              <a:gd name="connsiteY153" fmla="*/ 77822 h 260034"/>
              <a:gd name="connsiteX154" fmla="*/ 843063 w 933855"/>
              <a:gd name="connsiteY154" fmla="*/ 68094 h 260034"/>
              <a:gd name="connsiteX155" fmla="*/ 859276 w 933855"/>
              <a:gd name="connsiteY155" fmla="*/ 64852 h 260034"/>
              <a:gd name="connsiteX156" fmla="*/ 852791 w 933855"/>
              <a:gd name="connsiteY156" fmla="*/ 71337 h 260034"/>
              <a:gd name="connsiteX157" fmla="*/ 800910 w 933855"/>
              <a:gd name="connsiteY157" fmla="*/ 77822 h 260034"/>
              <a:gd name="connsiteX158" fmla="*/ 787940 w 933855"/>
              <a:gd name="connsiteY158" fmla="*/ 81064 h 260034"/>
              <a:gd name="connsiteX159" fmla="*/ 778212 w 933855"/>
              <a:gd name="connsiteY159" fmla="*/ 84307 h 260034"/>
              <a:gd name="connsiteX160" fmla="*/ 732817 w 933855"/>
              <a:gd name="connsiteY160" fmla="*/ 90792 h 260034"/>
              <a:gd name="connsiteX161" fmla="*/ 703634 w 933855"/>
              <a:gd name="connsiteY161" fmla="*/ 100520 h 260034"/>
              <a:gd name="connsiteX162" fmla="*/ 684178 w 933855"/>
              <a:gd name="connsiteY162" fmla="*/ 107005 h 260034"/>
              <a:gd name="connsiteX163" fmla="*/ 648510 w 933855"/>
              <a:gd name="connsiteY163" fmla="*/ 113490 h 260034"/>
              <a:gd name="connsiteX164" fmla="*/ 638782 w 933855"/>
              <a:gd name="connsiteY164" fmla="*/ 116732 h 260034"/>
              <a:gd name="connsiteX165" fmla="*/ 612842 w 933855"/>
              <a:gd name="connsiteY165" fmla="*/ 123217 h 260034"/>
              <a:gd name="connsiteX166" fmla="*/ 599872 w 933855"/>
              <a:gd name="connsiteY166" fmla="*/ 126460 h 260034"/>
              <a:gd name="connsiteX167" fmla="*/ 590144 w 933855"/>
              <a:gd name="connsiteY167" fmla="*/ 129703 h 260034"/>
              <a:gd name="connsiteX168" fmla="*/ 573931 w 933855"/>
              <a:gd name="connsiteY168" fmla="*/ 132945 h 260034"/>
              <a:gd name="connsiteX169" fmla="*/ 564204 w 933855"/>
              <a:gd name="connsiteY169" fmla="*/ 136188 h 260034"/>
              <a:gd name="connsiteX170" fmla="*/ 554476 w 933855"/>
              <a:gd name="connsiteY170" fmla="*/ 142673 h 260034"/>
              <a:gd name="connsiteX171" fmla="*/ 531778 w 933855"/>
              <a:gd name="connsiteY171" fmla="*/ 145915 h 260034"/>
              <a:gd name="connsiteX172" fmla="*/ 512323 w 933855"/>
              <a:gd name="connsiteY172" fmla="*/ 155643 h 260034"/>
              <a:gd name="connsiteX173" fmla="*/ 502595 w 933855"/>
              <a:gd name="connsiteY173" fmla="*/ 158886 h 260034"/>
              <a:gd name="connsiteX174" fmla="*/ 466927 w 933855"/>
              <a:gd name="connsiteY174" fmla="*/ 168613 h 260034"/>
              <a:gd name="connsiteX175" fmla="*/ 453957 w 933855"/>
              <a:gd name="connsiteY175" fmla="*/ 175098 h 260034"/>
              <a:gd name="connsiteX176" fmla="*/ 424774 w 933855"/>
              <a:gd name="connsiteY176" fmla="*/ 181583 h 260034"/>
              <a:gd name="connsiteX177" fmla="*/ 415046 w 933855"/>
              <a:gd name="connsiteY177" fmla="*/ 184826 h 260034"/>
              <a:gd name="connsiteX178" fmla="*/ 398834 w 933855"/>
              <a:gd name="connsiteY178" fmla="*/ 188069 h 260034"/>
              <a:gd name="connsiteX179" fmla="*/ 385863 w 933855"/>
              <a:gd name="connsiteY179" fmla="*/ 191311 h 260034"/>
              <a:gd name="connsiteX180" fmla="*/ 363165 w 933855"/>
              <a:gd name="connsiteY180" fmla="*/ 194554 h 260034"/>
              <a:gd name="connsiteX181" fmla="*/ 343710 w 933855"/>
              <a:gd name="connsiteY181" fmla="*/ 197796 h 260034"/>
              <a:gd name="connsiteX182" fmla="*/ 298314 w 933855"/>
              <a:gd name="connsiteY182" fmla="*/ 204281 h 260034"/>
              <a:gd name="connsiteX183" fmla="*/ 282102 w 933855"/>
              <a:gd name="connsiteY183" fmla="*/ 207524 h 260034"/>
              <a:gd name="connsiteX184" fmla="*/ 269131 w 933855"/>
              <a:gd name="connsiteY184" fmla="*/ 210766 h 260034"/>
              <a:gd name="connsiteX185" fmla="*/ 230221 w 933855"/>
              <a:gd name="connsiteY185" fmla="*/ 214009 h 260034"/>
              <a:gd name="connsiteX186" fmla="*/ 204280 w 933855"/>
              <a:gd name="connsiteY186" fmla="*/ 220494 h 260034"/>
              <a:gd name="connsiteX187" fmla="*/ 155642 w 933855"/>
              <a:gd name="connsiteY187" fmla="*/ 226979 h 260034"/>
              <a:gd name="connsiteX188" fmla="*/ 113489 w 933855"/>
              <a:gd name="connsiteY188" fmla="*/ 233464 h 260034"/>
              <a:gd name="connsiteX189" fmla="*/ 90791 w 933855"/>
              <a:gd name="connsiteY189" fmla="*/ 239949 h 260034"/>
              <a:gd name="connsiteX190" fmla="*/ 81063 w 933855"/>
              <a:gd name="connsiteY190" fmla="*/ 243192 h 260034"/>
              <a:gd name="connsiteX191" fmla="*/ 42153 w 933855"/>
              <a:gd name="connsiteY191" fmla="*/ 249677 h 260034"/>
              <a:gd name="connsiteX192" fmla="*/ 29182 w 933855"/>
              <a:gd name="connsiteY192" fmla="*/ 252920 h 260034"/>
              <a:gd name="connsiteX193" fmla="*/ 9727 w 933855"/>
              <a:gd name="connsiteY193" fmla="*/ 259405 h 260034"/>
              <a:gd name="connsiteX194" fmla="*/ 25940 w 933855"/>
              <a:gd name="connsiteY194" fmla="*/ 236707 h 260034"/>
              <a:gd name="connsiteX195" fmla="*/ 38910 w 933855"/>
              <a:gd name="connsiteY195" fmla="*/ 239949 h 260034"/>
              <a:gd name="connsiteX196" fmla="*/ 32425 w 933855"/>
              <a:gd name="connsiteY196" fmla="*/ 249677 h 260034"/>
              <a:gd name="connsiteX197" fmla="*/ 29182 w 933855"/>
              <a:gd name="connsiteY197" fmla="*/ 259405 h 260034"/>
              <a:gd name="connsiteX198" fmla="*/ 110246 w 933855"/>
              <a:gd name="connsiteY198" fmla="*/ 256162 h 260034"/>
              <a:gd name="connsiteX199" fmla="*/ 48638 w 933855"/>
              <a:gd name="connsiteY199" fmla="*/ 252920 h 260034"/>
              <a:gd name="connsiteX200" fmla="*/ 25940 w 933855"/>
              <a:gd name="connsiteY200" fmla="*/ 246434 h 260034"/>
              <a:gd name="connsiteX201" fmla="*/ 16212 w 933855"/>
              <a:gd name="connsiteY201" fmla="*/ 249677 h 260034"/>
              <a:gd name="connsiteX202" fmla="*/ 16212 w 933855"/>
              <a:gd name="connsiteY202" fmla="*/ 223737 h 260034"/>
              <a:gd name="connsiteX203" fmla="*/ 81063 w 933855"/>
              <a:gd name="connsiteY203" fmla="*/ 220494 h 260034"/>
              <a:gd name="connsiteX204" fmla="*/ 100519 w 933855"/>
              <a:gd name="connsiteY204" fmla="*/ 214009 h 260034"/>
              <a:gd name="connsiteX205" fmla="*/ 110246 w 933855"/>
              <a:gd name="connsiteY205" fmla="*/ 210766 h 260034"/>
              <a:gd name="connsiteX206" fmla="*/ 100519 w 933855"/>
              <a:gd name="connsiteY206" fmla="*/ 214009 h 260034"/>
              <a:gd name="connsiteX207" fmla="*/ 64851 w 933855"/>
              <a:gd name="connsiteY207" fmla="*/ 223737 h 260034"/>
              <a:gd name="connsiteX208" fmla="*/ 55123 w 933855"/>
              <a:gd name="connsiteY208" fmla="*/ 226979 h 260034"/>
              <a:gd name="connsiteX209" fmla="*/ 35668 w 933855"/>
              <a:gd name="connsiteY209" fmla="*/ 239949 h 260034"/>
              <a:gd name="connsiteX210" fmla="*/ 22697 w 933855"/>
              <a:gd name="connsiteY210" fmla="*/ 252920 h 260034"/>
              <a:gd name="connsiteX211" fmla="*/ 3242 w 933855"/>
              <a:gd name="connsiteY211" fmla="*/ 259405 h 260034"/>
              <a:gd name="connsiteX212" fmla="*/ 6485 w 933855"/>
              <a:gd name="connsiteY212" fmla="*/ 220494 h 260034"/>
              <a:gd name="connsiteX213" fmla="*/ 16212 w 933855"/>
              <a:gd name="connsiteY213" fmla="*/ 217252 h 260034"/>
              <a:gd name="connsiteX214" fmla="*/ 35668 w 933855"/>
              <a:gd name="connsiteY214" fmla="*/ 223737 h 260034"/>
              <a:gd name="connsiteX215" fmla="*/ 45395 w 933855"/>
              <a:gd name="connsiteY215" fmla="*/ 226979 h 260034"/>
              <a:gd name="connsiteX216" fmla="*/ 110246 w 933855"/>
              <a:gd name="connsiteY216" fmla="*/ 223737 h 260034"/>
              <a:gd name="connsiteX217" fmla="*/ 119974 w 933855"/>
              <a:gd name="connsiteY217" fmla="*/ 220494 h 260034"/>
              <a:gd name="connsiteX218" fmla="*/ 145914 w 933855"/>
              <a:gd name="connsiteY218" fmla="*/ 197796 h 260034"/>
              <a:gd name="connsiteX219" fmla="*/ 165370 w 933855"/>
              <a:gd name="connsiteY219" fmla="*/ 191311 h 260034"/>
              <a:gd name="connsiteX220" fmla="*/ 278859 w 933855"/>
              <a:gd name="connsiteY220" fmla="*/ 191311 h 260034"/>
              <a:gd name="connsiteX221" fmla="*/ 288587 w 933855"/>
              <a:gd name="connsiteY221" fmla="*/ 188069 h 260034"/>
              <a:gd name="connsiteX222" fmla="*/ 295072 w 933855"/>
              <a:gd name="connsiteY222" fmla="*/ 181583 h 260034"/>
              <a:gd name="connsiteX223" fmla="*/ 288587 w 933855"/>
              <a:gd name="connsiteY223" fmla="*/ 158886 h 260034"/>
              <a:gd name="connsiteX224" fmla="*/ 298314 w 933855"/>
              <a:gd name="connsiteY224" fmla="*/ 165371 h 260034"/>
              <a:gd name="connsiteX225" fmla="*/ 353438 w 933855"/>
              <a:gd name="connsiteY225" fmla="*/ 162128 h 260034"/>
              <a:gd name="connsiteX226" fmla="*/ 366408 w 933855"/>
              <a:gd name="connsiteY226" fmla="*/ 158886 h 260034"/>
              <a:gd name="connsiteX227" fmla="*/ 288587 w 933855"/>
              <a:gd name="connsiteY227" fmla="*/ 162128 h 260034"/>
              <a:gd name="connsiteX228" fmla="*/ 275617 w 933855"/>
              <a:gd name="connsiteY228" fmla="*/ 181583 h 260034"/>
              <a:gd name="connsiteX229" fmla="*/ 272374 w 933855"/>
              <a:gd name="connsiteY229" fmla="*/ 191311 h 260034"/>
              <a:gd name="connsiteX230" fmla="*/ 275617 w 933855"/>
              <a:gd name="connsiteY230" fmla="*/ 181583 h 260034"/>
              <a:gd name="connsiteX231" fmla="*/ 259404 w 933855"/>
              <a:gd name="connsiteY231" fmla="*/ 184826 h 260034"/>
              <a:gd name="connsiteX232" fmla="*/ 201038 w 933855"/>
              <a:gd name="connsiteY232" fmla="*/ 191311 h 260034"/>
              <a:gd name="connsiteX233" fmla="*/ 119974 w 933855"/>
              <a:gd name="connsiteY233" fmla="*/ 194554 h 260034"/>
              <a:gd name="connsiteX234" fmla="*/ 90791 w 933855"/>
              <a:gd name="connsiteY234" fmla="*/ 204281 h 260034"/>
              <a:gd name="connsiteX235" fmla="*/ 81063 w 933855"/>
              <a:gd name="connsiteY235" fmla="*/ 207524 h 260034"/>
              <a:gd name="connsiteX236" fmla="*/ 71336 w 933855"/>
              <a:gd name="connsiteY236" fmla="*/ 214009 h 260034"/>
              <a:gd name="connsiteX237" fmla="*/ 126459 w 933855"/>
              <a:gd name="connsiteY237" fmla="*/ 210766 h 260034"/>
              <a:gd name="connsiteX238" fmla="*/ 145914 w 933855"/>
              <a:gd name="connsiteY238" fmla="*/ 207524 h 260034"/>
              <a:gd name="connsiteX239" fmla="*/ 191310 w 933855"/>
              <a:gd name="connsiteY239" fmla="*/ 204281 h 260034"/>
              <a:gd name="connsiteX240" fmla="*/ 181582 w 933855"/>
              <a:gd name="connsiteY240" fmla="*/ 210766 h 260034"/>
              <a:gd name="connsiteX241" fmla="*/ 168612 w 933855"/>
              <a:gd name="connsiteY241" fmla="*/ 214009 h 260034"/>
              <a:gd name="connsiteX242" fmla="*/ 155642 w 933855"/>
              <a:gd name="connsiteY242" fmla="*/ 220494 h 260034"/>
              <a:gd name="connsiteX243" fmla="*/ 113489 w 933855"/>
              <a:gd name="connsiteY243" fmla="*/ 226979 h 260034"/>
              <a:gd name="connsiteX244" fmla="*/ 123217 w 933855"/>
              <a:gd name="connsiteY244" fmla="*/ 223737 h 260034"/>
              <a:gd name="connsiteX245" fmla="*/ 113489 w 933855"/>
              <a:gd name="connsiteY245" fmla="*/ 220494 h 260034"/>
              <a:gd name="connsiteX246" fmla="*/ 61608 w 933855"/>
              <a:gd name="connsiteY246" fmla="*/ 223737 h 260034"/>
              <a:gd name="connsiteX247" fmla="*/ 90791 w 933855"/>
              <a:gd name="connsiteY247" fmla="*/ 207524 h 260034"/>
              <a:gd name="connsiteX248" fmla="*/ 110246 w 933855"/>
              <a:gd name="connsiteY248" fmla="*/ 197796 h 260034"/>
              <a:gd name="connsiteX249" fmla="*/ 119974 w 933855"/>
              <a:gd name="connsiteY249" fmla="*/ 191311 h 260034"/>
              <a:gd name="connsiteX250" fmla="*/ 145914 w 933855"/>
              <a:gd name="connsiteY250" fmla="*/ 194554 h 260034"/>
              <a:gd name="connsiteX251" fmla="*/ 155642 w 933855"/>
              <a:gd name="connsiteY251" fmla="*/ 197796 h 260034"/>
              <a:gd name="connsiteX252" fmla="*/ 175097 w 933855"/>
              <a:gd name="connsiteY252" fmla="*/ 201039 h 260034"/>
              <a:gd name="connsiteX253" fmla="*/ 178340 w 933855"/>
              <a:gd name="connsiteY253" fmla="*/ 210766 h 260034"/>
              <a:gd name="connsiteX254" fmla="*/ 168612 w 933855"/>
              <a:gd name="connsiteY254" fmla="*/ 214009 h 260034"/>
              <a:gd name="connsiteX255" fmla="*/ 158885 w 933855"/>
              <a:gd name="connsiteY255" fmla="*/ 220494 h 260034"/>
              <a:gd name="connsiteX256" fmla="*/ 139429 w 933855"/>
              <a:gd name="connsiteY256" fmla="*/ 226979 h 260034"/>
              <a:gd name="connsiteX257" fmla="*/ 110246 w 933855"/>
              <a:gd name="connsiteY257" fmla="*/ 207524 h 260034"/>
              <a:gd name="connsiteX258" fmla="*/ 123217 w 933855"/>
              <a:gd name="connsiteY258" fmla="*/ 204281 h 260034"/>
              <a:gd name="connsiteX259" fmla="*/ 142672 w 933855"/>
              <a:gd name="connsiteY259" fmla="*/ 197796 h 260034"/>
              <a:gd name="connsiteX260" fmla="*/ 272374 w 933855"/>
              <a:gd name="connsiteY260" fmla="*/ 194554 h 260034"/>
              <a:gd name="connsiteX261" fmla="*/ 308042 w 933855"/>
              <a:gd name="connsiteY261" fmla="*/ 184826 h 260034"/>
              <a:gd name="connsiteX262" fmla="*/ 327497 w 933855"/>
              <a:gd name="connsiteY262" fmla="*/ 175098 h 260034"/>
              <a:gd name="connsiteX263" fmla="*/ 350195 w 933855"/>
              <a:gd name="connsiteY263" fmla="*/ 171856 h 260034"/>
              <a:gd name="connsiteX264" fmla="*/ 291829 w 933855"/>
              <a:gd name="connsiteY264" fmla="*/ 162128 h 260034"/>
              <a:gd name="connsiteX265" fmla="*/ 282102 w 933855"/>
              <a:gd name="connsiteY265" fmla="*/ 158886 h 260034"/>
              <a:gd name="connsiteX266" fmla="*/ 272374 w 933855"/>
              <a:gd name="connsiteY266" fmla="*/ 155643 h 260034"/>
              <a:gd name="connsiteX267" fmla="*/ 311285 w 933855"/>
              <a:gd name="connsiteY267" fmla="*/ 155643 h 260034"/>
              <a:gd name="connsiteX268" fmla="*/ 333982 w 933855"/>
              <a:gd name="connsiteY268" fmla="*/ 158886 h 260034"/>
              <a:gd name="connsiteX269" fmla="*/ 359923 w 933855"/>
              <a:gd name="connsiteY269" fmla="*/ 162128 h 260034"/>
              <a:gd name="connsiteX270" fmla="*/ 398834 w 933855"/>
              <a:gd name="connsiteY270" fmla="*/ 158886 h 260034"/>
              <a:gd name="connsiteX271" fmla="*/ 447472 w 933855"/>
              <a:gd name="connsiteY271" fmla="*/ 152400 h 260034"/>
              <a:gd name="connsiteX272" fmla="*/ 476655 w 933855"/>
              <a:gd name="connsiteY272" fmla="*/ 142673 h 260034"/>
              <a:gd name="connsiteX273" fmla="*/ 486382 w 933855"/>
              <a:gd name="connsiteY273" fmla="*/ 139430 h 260034"/>
              <a:gd name="connsiteX274" fmla="*/ 509080 w 933855"/>
              <a:gd name="connsiteY274" fmla="*/ 132945 h 260034"/>
              <a:gd name="connsiteX275" fmla="*/ 499353 w 933855"/>
              <a:gd name="connsiteY275" fmla="*/ 129703 h 260034"/>
              <a:gd name="connsiteX276" fmla="*/ 489625 w 933855"/>
              <a:gd name="connsiteY276" fmla="*/ 132945 h 260034"/>
              <a:gd name="connsiteX277" fmla="*/ 463685 w 933855"/>
              <a:gd name="connsiteY277" fmla="*/ 136188 h 260034"/>
              <a:gd name="connsiteX278" fmla="*/ 434502 w 933855"/>
              <a:gd name="connsiteY278" fmla="*/ 145915 h 260034"/>
              <a:gd name="connsiteX279" fmla="*/ 424774 w 933855"/>
              <a:gd name="connsiteY279" fmla="*/ 149158 h 260034"/>
              <a:gd name="connsiteX280" fmla="*/ 415046 w 933855"/>
              <a:gd name="connsiteY280" fmla="*/ 155643 h 260034"/>
              <a:gd name="connsiteX281" fmla="*/ 431259 w 933855"/>
              <a:gd name="connsiteY281" fmla="*/ 152400 h 260034"/>
              <a:gd name="connsiteX282" fmla="*/ 440987 w 933855"/>
              <a:gd name="connsiteY282" fmla="*/ 149158 h 260034"/>
              <a:gd name="connsiteX283" fmla="*/ 457200 w 933855"/>
              <a:gd name="connsiteY283" fmla="*/ 136188 h 260034"/>
              <a:gd name="connsiteX284" fmla="*/ 473412 w 933855"/>
              <a:gd name="connsiteY284" fmla="*/ 119975 h 260034"/>
              <a:gd name="connsiteX285" fmla="*/ 515565 w 933855"/>
              <a:gd name="connsiteY285" fmla="*/ 123217 h 260034"/>
              <a:gd name="connsiteX286" fmla="*/ 554476 w 933855"/>
              <a:gd name="connsiteY286" fmla="*/ 129703 h 260034"/>
              <a:gd name="connsiteX287" fmla="*/ 496110 w 933855"/>
              <a:gd name="connsiteY287" fmla="*/ 136188 h 260034"/>
              <a:gd name="connsiteX288" fmla="*/ 483140 w 933855"/>
              <a:gd name="connsiteY288" fmla="*/ 139430 h 260034"/>
              <a:gd name="connsiteX289" fmla="*/ 492868 w 933855"/>
              <a:gd name="connsiteY289" fmla="*/ 132945 h 260034"/>
              <a:gd name="connsiteX290" fmla="*/ 505838 w 933855"/>
              <a:gd name="connsiteY290" fmla="*/ 129703 h 260034"/>
              <a:gd name="connsiteX291" fmla="*/ 528536 w 933855"/>
              <a:gd name="connsiteY291" fmla="*/ 123217 h 260034"/>
              <a:gd name="connsiteX292" fmla="*/ 551234 w 933855"/>
              <a:gd name="connsiteY292" fmla="*/ 119975 h 260034"/>
              <a:gd name="connsiteX293" fmla="*/ 554476 w 933855"/>
              <a:gd name="connsiteY293" fmla="*/ 126460 h 260034"/>
              <a:gd name="connsiteX294" fmla="*/ 541506 w 933855"/>
              <a:gd name="connsiteY294" fmla="*/ 129703 h 260034"/>
              <a:gd name="connsiteX295" fmla="*/ 525293 w 933855"/>
              <a:gd name="connsiteY295" fmla="*/ 132945 h 260034"/>
              <a:gd name="connsiteX296" fmla="*/ 512323 w 933855"/>
              <a:gd name="connsiteY296" fmla="*/ 136188 h 260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</a:cxnLst>
            <a:rect l="l" t="t" r="r" b="b"/>
            <a:pathLst>
              <a:path w="933855" h="260034">
                <a:moveTo>
                  <a:pt x="0" y="214009"/>
                </a:moveTo>
                <a:cubicBezTo>
                  <a:pt x="4323" y="215090"/>
                  <a:pt x="8514" y="217252"/>
                  <a:pt x="12970" y="217252"/>
                </a:cubicBezTo>
                <a:cubicBezTo>
                  <a:pt x="17426" y="217252"/>
                  <a:pt x="21590" y="214976"/>
                  <a:pt x="25940" y="214009"/>
                </a:cubicBezTo>
                <a:cubicBezTo>
                  <a:pt x="35076" y="211979"/>
                  <a:pt x="54016" y="209342"/>
                  <a:pt x="61608" y="204281"/>
                </a:cubicBezTo>
                <a:cubicBezTo>
                  <a:pt x="76419" y="194408"/>
                  <a:pt x="65983" y="199789"/>
                  <a:pt x="84306" y="194554"/>
                </a:cubicBezTo>
                <a:cubicBezTo>
                  <a:pt x="87593" y="193615"/>
                  <a:pt x="91046" y="192971"/>
                  <a:pt x="94034" y="191311"/>
                </a:cubicBezTo>
                <a:cubicBezTo>
                  <a:pt x="100847" y="187526"/>
                  <a:pt x="113489" y="178341"/>
                  <a:pt x="113489" y="178341"/>
                </a:cubicBezTo>
                <a:cubicBezTo>
                  <a:pt x="127600" y="157173"/>
                  <a:pt x="111267" y="174648"/>
                  <a:pt x="129702" y="175098"/>
                </a:cubicBezTo>
                <a:lnTo>
                  <a:pt x="252919" y="171856"/>
                </a:lnTo>
                <a:cubicBezTo>
                  <a:pt x="256161" y="170775"/>
                  <a:pt x="260660" y="171394"/>
                  <a:pt x="262646" y="168613"/>
                </a:cubicBezTo>
                <a:cubicBezTo>
                  <a:pt x="266619" y="163050"/>
                  <a:pt x="264297" y="153991"/>
                  <a:pt x="269131" y="149158"/>
                </a:cubicBezTo>
                <a:lnTo>
                  <a:pt x="275617" y="142673"/>
                </a:lnTo>
                <a:cubicBezTo>
                  <a:pt x="278859" y="143754"/>
                  <a:pt x="281926" y="145915"/>
                  <a:pt x="285344" y="145915"/>
                </a:cubicBezTo>
                <a:cubicBezTo>
                  <a:pt x="340866" y="145915"/>
                  <a:pt x="378864" y="152547"/>
                  <a:pt x="424774" y="139430"/>
                </a:cubicBezTo>
                <a:cubicBezTo>
                  <a:pt x="428060" y="138491"/>
                  <a:pt x="431259" y="137269"/>
                  <a:pt x="434502" y="136188"/>
                </a:cubicBezTo>
                <a:cubicBezTo>
                  <a:pt x="440987" y="131864"/>
                  <a:pt x="448445" y="128728"/>
                  <a:pt x="453957" y="123217"/>
                </a:cubicBezTo>
                <a:cubicBezTo>
                  <a:pt x="457200" y="119975"/>
                  <a:pt x="459870" y="116034"/>
                  <a:pt x="463685" y="113490"/>
                </a:cubicBezTo>
                <a:cubicBezTo>
                  <a:pt x="466529" y="111594"/>
                  <a:pt x="470009" y="110566"/>
                  <a:pt x="473412" y="110247"/>
                </a:cubicBezTo>
                <a:cubicBezTo>
                  <a:pt x="504694" y="107314"/>
                  <a:pt x="536101" y="105924"/>
                  <a:pt x="567446" y="103762"/>
                </a:cubicBezTo>
                <a:cubicBezTo>
                  <a:pt x="590302" y="99953"/>
                  <a:pt x="614412" y="98113"/>
                  <a:pt x="635540" y="87549"/>
                </a:cubicBezTo>
                <a:cubicBezTo>
                  <a:pt x="640282" y="85178"/>
                  <a:pt x="655300" y="73540"/>
                  <a:pt x="658238" y="71337"/>
                </a:cubicBezTo>
                <a:cubicBezTo>
                  <a:pt x="660400" y="68094"/>
                  <a:pt x="660879" y="62250"/>
                  <a:pt x="664723" y="61609"/>
                </a:cubicBezTo>
                <a:cubicBezTo>
                  <a:pt x="669491" y="60814"/>
                  <a:pt x="673250" y="66190"/>
                  <a:pt x="677693" y="68094"/>
                </a:cubicBezTo>
                <a:cubicBezTo>
                  <a:pt x="680835" y="69440"/>
                  <a:pt x="684178" y="70256"/>
                  <a:pt x="687421" y="71337"/>
                </a:cubicBezTo>
                <a:cubicBezTo>
                  <a:pt x="714442" y="70256"/>
                  <a:pt x="741553" y="70542"/>
                  <a:pt x="768485" y="68094"/>
                </a:cubicBezTo>
                <a:cubicBezTo>
                  <a:pt x="777361" y="67287"/>
                  <a:pt x="785685" y="63357"/>
                  <a:pt x="794425" y="61609"/>
                </a:cubicBezTo>
                <a:lnTo>
                  <a:pt x="810638" y="58366"/>
                </a:lnTo>
                <a:cubicBezTo>
                  <a:pt x="814961" y="56204"/>
                  <a:pt x="819165" y="53785"/>
                  <a:pt x="823608" y="51881"/>
                </a:cubicBezTo>
                <a:cubicBezTo>
                  <a:pt x="826750" y="50535"/>
                  <a:pt x="830279" y="50168"/>
                  <a:pt x="833336" y="48639"/>
                </a:cubicBezTo>
                <a:cubicBezTo>
                  <a:pt x="836821" y="46896"/>
                  <a:pt x="839821" y="44316"/>
                  <a:pt x="843063" y="42154"/>
                </a:cubicBezTo>
                <a:cubicBezTo>
                  <a:pt x="845225" y="38911"/>
                  <a:pt x="850493" y="36207"/>
                  <a:pt x="849548" y="32426"/>
                </a:cubicBezTo>
                <a:cubicBezTo>
                  <a:pt x="848719" y="29110"/>
                  <a:pt x="836535" y="30122"/>
                  <a:pt x="839821" y="29183"/>
                </a:cubicBezTo>
                <a:cubicBezTo>
                  <a:pt x="850265" y="26199"/>
                  <a:pt x="861438" y="27022"/>
                  <a:pt x="872246" y="25941"/>
                </a:cubicBezTo>
                <a:cubicBezTo>
                  <a:pt x="883876" y="23033"/>
                  <a:pt x="885987" y="24051"/>
                  <a:pt x="894944" y="16213"/>
                </a:cubicBezTo>
                <a:cubicBezTo>
                  <a:pt x="900696" y="11180"/>
                  <a:pt x="911157" y="0"/>
                  <a:pt x="911157" y="0"/>
                </a:cubicBezTo>
                <a:cubicBezTo>
                  <a:pt x="913319" y="2162"/>
                  <a:pt x="915255" y="4576"/>
                  <a:pt x="917642" y="6486"/>
                </a:cubicBezTo>
                <a:cubicBezTo>
                  <a:pt x="920685" y="8921"/>
                  <a:pt x="927370" y="9074"/>
                  <a:pt x="927370" y="12971"/>
                </a:cubicBezTo>
                <a:cubicBezTo>
                  <a:pt x="927370" y="16868"/>
                  <a:pt x="921291" y="18088"/>
                  <a:pt x="917642" y="19456"/>
                </a:cubicBezTo>
                <a:cubicBezTo>
                  <a:pt x="912482" y="21391"/>
                  <a:pt x="906809" y="21502"/>
                  <a:pt x="901429" y="22698"/>
                </a:cubicBezTo>
                <a:cubicBezTo>
                  <a:pt x="889223" y="25410"/>
                  <a:pt x="889557" y="25575"/>
                  <a:pt x="878731" y="29183"/>
                </a:cubicBezTo>
                <a:cubicBezTo>
                  <a:pt x="876569" y="31345"/>
                  <a:pt x="871504" y="32703"/>
                  <a:pt x="872246" y="35669"/>
                </a:cubicBezTo>
                <a:cubicBezTo>
                  <a:pt x="874004" y="42700"/>
                  <a:pt x="895909" y="44940"/>
                  <a:pt x="898187" y="45396"/>
                </a:cubicBezTo>
                <a:cubicBezTo>
                  <a:pt x="901429" y="44315"/>
                  <a:pt x="904983" y="43912"/>
                  <a:pt x="907914" y="42154"/>
                </a:cubicBezTo>
                <a:cubicBezTo>
                  <a:pt x="910536" y="40581"/>
                  <a:pt x="912013" y="37579"/>
                  <a:pt x="914400" y="35669"/>
                </a:cubicBezTo>
                <a:cubicBezTo>
                  <a:pt x="923383" y="28483"/>
                  <a:pt x="923577" y="29366"/>
                  <a:pt x="933855" y="25941"/>
                </a:cubicBezTo>
                <a:cubicBezTo>
                  <a:pt x="930612" y="24860"/>
                  <a:pt x="927524" y="22321"/>
                  <a:pt x="924127" y="22698"/>
                </a:cubicBezTo>
                <a:cubicBezTo>
                  <a:pt x="924124" y="22698"/>
                  <a:pt x="899809" y="30804"/>
                  <a:pt x="894944" y="32426"/>
                </a:cubicBezTo>
                <a:lnTo>
                  <a:pt x="885217" y="35669"/>
                </a:lnTo>
                <a:lnTo>
                  <a:pt x="875489" y="38911"/>
                </a:lnTo>
                <a:cubicBezTo>
                  <a:pt x="860073" y="49188"/>
                  <a:pt x="869459" y="44163"/>
                  <a:pt x="846306" y="51881"/>
                </a:cubicBezTo>
                <a:lnTo>
                  <a:pt x="836578" y="55124"/>
                </a:lnTo>
                <a:lnTo>
                  <a:pt x="826851" y="58366"/>
                </a:lnTo>
                <a:cubicBezTo>
                  <a:pt x="831174" y="59447"/>
                  <a:pt x="835365" y="61609"/>
                  <a:pt x="839821" y="61609"/>
                </a:cubicBezTo>
                <a:cubicBezTo>
                  <a:pt x="868233" y="61609"/>
                  <a:pt x="867215" y="61123"/>
                  <a:pt x="885217" y="55124"/>
                </a:cubicBezTo>
                <a:cubicBezTo>
                  <a:pt x="888459" y="52962"/>
                  <a:pt x="898841" y="48639"/>
                  <a:pt x="894944" y="48639"/>
                </a:cubicBezTo>
                <a:cubicBezTo>
                  <a:pt x="883922" y="48639"/>
                  <a:pt x="873212" y="52451"/>
                  <a:pt x="862519" y="55124"/>
                </a:cubicBezTo>
                <a:cubicBezTo>
                  <a:pt x="822034" y="65243"/>
                  <a:pt x="872333" y="52318"/>
                  <a:pt x="839821" y="61609"/>
                </a:cubicBezTo>
                <a:cubicBezTo>
                  <a:pt x="835536" y="62833"/>
                  <a:pt x="831136" y="63628"/>
                  <a:pt x="826851" y="64852"/>
                </a:cubicBezTo>
                <a:cubicBezTo>
                  <a:pt x="823565" y="65791"/>
                  <a:pt x="820460" y="67353"/>
                  <a:pt x="817123" y="68094"/>
                </a:cubicBezTo>
                <a:cubicBezTo>
                  <a:pt x="801207" y="71631"/>
                  <a:pt x="784561" y="72570"/>
                  <a:pt x="768485" y="74579"/>
                </a:cubicBezTo>
                <a:cubicBezTo>
                  <a:pt x="760901" y="75527"/>
                  <a:pt x="753326" y="76566"/>
                  <a:pt x="745787" y="77822"/>
                </a:cubicBezTo>
                <a:cubicBezTo>
                  <a:pt x="740351" y="78728"/>
                  <a:pt x="734891" y="79614"/>
                  <a:pt x="729574" y="81064"/>
                </a:cubicBezTo>
                <a:cubicBezTo>
                  <a:pt x="722979" y="82863"/>
                  <a:pt x="716862" y="86425"/>
                  <a:pt x="710119" y="87549"/>
                </a:cubicBezTo>
                <a:cubicBezTo>
                  <a:pt x="694841" y="90096"/>
                  <a:pt x="691231" y="90166"/>
                  <a:pt x="677693" y="94034"/>
                </a:cubicBezTo>
                <a:cubicBezTo>
                  <a:pt x="652677" y="101181"/>
                  <a:pt x="688746" y="93204"/>
                  <a:pt x="648510" y="100520"/>
                </a:cubicBezTo>
                <a:cubicBezTo>
                  <a:pt x="643088" y="101506"/>
                  <a:pt x="637808" y="103762"/>
                  <a:pt x="632297" y="103762"/>
                </a:cubicBezTo>
                <a:cubicBezTo>
                  <a:pt x="628879" y="103762"/>
                  <a:pt x="638709" y="101349"/>
                  <a:pt x="642025" y="100520"/>
                </a:cubicBezTo>
                <a:cubicBezTo>
                  <a:pt x="647372" y="99183"/>
                  <a:pt x="652834" y="98358"/>
                  <a:pt x="658238" y="97277"/>
                </a:cubicBezTo>
                <a:cubicBezTo>
                  <a:pt x="661480" y="95115"/>
                  <a:pt x="667965" y="94689"/>
                  <a:pt x="667965" y="90792"/>
                </a:cubicBezTo>
                <a:cubicBezTo>
                  <a:pt x="667965" y="86895"/>
                  <a:pt x="654341" y="84307"/>
                  <a:pt x="658238" y="84307"/>
                </a:cubicBezTo>
                <a:cubicBezTo>
                  <a:pt x="663072" y="84307"/>
                  <a:pt x="666578" y="89403"/>
                  <a:pt x="671208" y="90792"/>
                </a:cubicBezTo>
                <a:cubicBezTo>
                  <a:pt x="677505" y="92681"/>
                  <a:pt x="684178" y="92953"/>
                  <a:pt x="690663" y="94034"/>
                </a:cubicBezTo>
                <a:cubicBezTo>
                  <a:pt x="705795" y="92953"/>
                  <a:pt x="721028" y="92842"/>
                  <a:pt x="736059" y="90792"/>
                </a:cubicBezTo>
                <a:cubicBezTo>
                  <a:pt x="744890" y="89588"/>
                  <a:pt x="753260" y="86055"/>
                  <a:pt x="762000" y="84307"/>
                </a:cubicBezTo>
                <a:cubicBezTo>
                  <a:pt x="767404" y="83226"/>
                  <a:pt x="772701" y="81064"/>
                  <a:pt x="778212" y="81064"/>
                </a:cubicBezTo>
                <a:cubicBezTo>
                  <a:pt x="782668" y="81064"/>
                  <a:pt x="769527" y="83083"/>
                  <a:pt x="765242" y="84307"/>
                </a:cubicBezTo>
                <a:cubicBezTo>
                  <a:pt x="761956" y="85246"/>
                  <a:pt x="758800" y="86610"/>
                  <a:pt x="755514" y="87549"/>
                </a:cubicBezTo>
                <a:cubicBezTo>
                  <a:pt x="734142" y="93655"/>
                  <a:pt x="712740" y="95069"/>
                  <a:pt x="690663" y="97277"/>
                </a:cubicBezTo>
                <a:cubicBezTo>
                  <a:pt x="656304" y="105868"/>
                  <a:pt x="707409" y="93643"/>
                  <a:pt x="651753" y="103762"/>
                </a:cubicBezTo>
                <a:cubicBezTo>
                  <a:pt x="648390" y="104373"/>
                  <a:pt x="638782" y="108086"/>
                  <a:pt x="642025" y="107005"/>
                </a:cubicBezTo>
                <a:lnTo>
                  <a:pt x="661480" y="100520"/>
                </a:lnTo>
                <a:lnTo>
                  <a:pt x="671208" y="97277"/>
                </a:lnTo>
                <a:cubicBezTo>
                  <a:pt x="672289" y="92954"/>
                  <a:pt x="671979" y="88015"/>
                  <a:pt x="674451" y="84307"/>
                </a:cubicBezTo>
                <a:cubicBezTo>
                  <a:pt x="682722" y="71900"/>
                  <a:pt x="699780" y="79772"/>
                  <a:pt x="710119" y="81064"/>
                </a:cubicBezTo>
                <a:lnTo>
                  <a:pt x="693906" y="84307"/>
                </a:lnTo>
                <a:cubicBezTo>
                  <a:pt x="675948" y="87572"/>
                  <a:pt x="666881" y="87909"/>
                  <a:pt x="648510" y="94034"/>
                </a:cubicBezTo>
                <a:lnTo>
                  <a:pt x="609600" y="107005"/>
                </a:lnTo>
                <a:lnTo>
                  <a:pt x="580417" y="116732"/>
                </a:lnTo>
                <a:cubicBezTo>
                  <a:pt x="577174" y="117813"/>
                  <a:pt x="573746" y="118446"/>
                  <a:pt x="570689" y="119975"/>
                </a:cubicBezTo>
                <a:cubicBezTo>
                  <a:pt x="551602" y="129519"/>
                  <a:pt x="562309" y="124929"/>
                  <a:pt x="538263" y="132945"/>
                </a:cubicBezTo>
                <a:cubicBezTo>
                  <a:pt x="535021" y="134026"/>
                  <a:pt x="531919" y="135705"/>
                  <a:pt x="528536" y="136188"/>
                </a:cubicBezTo>
                <a:cubicBezTo>
                  <a:pt x="520970" y="137269"/>
                  <a:pt x="498195" y="139430"/>
                  <a:pt x="505838" y="139430"/>
                </a:cubicBezTo>
                <a:cubicBezTo>
                  <a:pt x="537201" y="139430"/>
                  <a:pt x="568527" y="137269"/>
                  <a:pt x="599872" y="136188"/>
                </a:cubicBezTo>
                <a:cubicBezTo>
                  <a:pt x="603115" y="135107"/>
                  <a:pt x="606313" y="133884"/>
                  <a:pt x="609600" y="132945"/>
                </a:cubicBezTo>
                <a:cubicBezTo>
                  <a:pt x="613885" y="131721"/>
                  <a:pt x="618302" y="130984"/>
                  <a:pt x="622570" y="129703"/>
                </a:cubicBezTo>
                <a:cubicBezTo>
                  <a:pt x="629118" y="127739"/>
                  <a:pt x="642025" y="123217"/>
                  <a:pt x="642025" y="123217"/>
                </a:cubicBezTo>
                <a:cubicBezTo>
                  <a:pt x="638782" y="122136"/>
                  <a:pt x="635715" y="119975"/>
                  <a:pt x="632297" y="119975"/>
                </a:cubicBezTo>
                <a:cubicBezTo>
                  <a:pt x="621180" y="119975"/>
                  <a:pt x="610589" y="124316"/>
                  <a:pt x="599872" y="126460"/>
                </a:cubicBezTo>
                <a:cubicBezTo>
                  <a:pt x="593425" y="127750"/>
                  <a:pt x="586864" y="128414"/>
                  <a:pt x="580417" y="129703"/>
                </a:cubicBezTo>
                <a:cubicBezTo>
                  <a:pt x="576047" y="130577"/>
                  <a:pt x="571826" y="132124"/>
                  <a:pt x="567446" y="132945"/>
                </a:cubicBezTo>
                <a:cubicBezTo>
                  <a:pt x="563840" y="133621"/>
                  <a:pt x="524353" y="139666"/>
                  <a:pt x="512323" y="142673"/>
                </a:cubicBezTo>
                <a:cubicBezTo>
                  <a:pt x="509007" y="143502"/>
                  <a:pt x="505958" y="145304"/>
                  <a:pt x="502595" y="145915"/>
                </a:cubicBezTo>
                <a:cubicBezTo>
                  <a:pt x="476657" y="150631"/>
                  <a:pt x="478628" y="147466"/>
                  <a:pt x="453957" y="152400"/>
                </a:cubicBezTo>
                <a:cubicBezTo>
                  <a:pt x="445217" y="154148"/>
                  <a:pt x="436664" y="156724"/>
                  <a:pt x="428017" y="158886"/>
                </a:cubicBezTo>
                <a:cubicBezTo>
                  <a:pt x="423693" y="159967"/>
                  <a:pt x="419274" y="160719"/>
                  <a:pt x="415046" y="162128"/>
                </a:cubicBezTo>
                <a:lnTo>
                  <a:pt x="385863" y="171856"/>
                </a:lnTo>
                <a:lnTo>
                  <a:pt x="366408" y="178341"/>
                </a:lnTo>
                <a:cubicBezTo>
                  <a:pt x="358081" y="181117"/>
                  <a:pt x="352658" y="183199"/>
                  <a:pt x="343710" y="184826"/>
                </a:cubicBezTo>
                <a:cubicBezTo>
                  <a:pt x="336190" y="186193"/>
                  <a:pt x="328591" y="187080"/>
                  <a:pt x="321012" y="188069"/>
                </a:cubicBezTo>
                <a:lnTo>
                  <a:pt x="269131" y="194554"/>
                </a:lnTo>
                <a:cubicBezTo>
                  <a:pt x="265889" y="196716"/>
                  <a:pt x="262986" y="199504"/>
                  <a:pt x="259404" y="201039"/>
                </a:cubicBezTo>
                <a:cubicBezTo>
                  <a:pt x="252451" y="204019"/>
                  <a:pt x="232541" y="206288"/>
                  <a:pt x="226978" y="207524"/>
                </a:cubicBezTo>
                <a:cubicBezTo>
                  <a:pt x="223642" y="208265"/>
                  <a:pt x="220567" y="209937"/>
                  <a:pt x="217251" y="210766"/>
                </a:cubicBezTo>
                <a:cubicBezTo>
                  <a:pt x="211904" y="212103"/>
                  <a:pt x="206355" y="212559"/>
                  <a:pt x="201038" y="214009"/>
                </a:cubicBezTo>
                <a:cubicBezTo>
                  <a:pt x="194443" y="215808"/>
                  <a:pt x="188214" y="218836"/>
                  <a:pt x="181582" y="220494"/>
                </a:cubicBezTo>
                <a:cubicBezTo>
                  <a:pt x="177259" y="221575"/>
                  <a:pt x="172897" y="222513"/>
                  <a:pt x="168612" y="223737"/>
                </a:cubicBezTo>
                <a:cubicBezTo>
                  <a:pt x="151608" y="228595"/>
                  <a:pt x="166176" y="225880"/>
                  <a:pt x="145914" y="230222"/>
                </a:cubicBezTo>
                <a:cubicBezTo>
                  <a:pt x="135136" y="232532"/>
                  <a:pt x="124297" y="234545"/>
                  <a:pt x="113489" y="236707"/>
                </a:cubicBezTo>
                <a:cubicBezTo>
                  <a:pt x="108085" y="237788"/>
                  <a:pt x="102504" y="238206"/>
                  <a:pt x="97276" y="239949"/>
                </a:cubicBezTo>
                <a:cubicBezTo>
                  <a:pt x="90791" y="242111"/>
                  <a:pt x="71054" y="247401"/>
                  <a:pt x="77821" y="246434"/>
                </a:cubicBezTo>
                <a:lnTo>
                  <a:pt x="100519" y="243192"/>
                </a:lnTo>
                <a:cubicBezTo>
                  <a:pt x="110231" y="241978"/>
                  <a:pt x="120000" y="241243"/>
                  <a:pt x="129702" y="239949"/>
                </a:cubicBezTo>
                <a:cubicBezTo>
                  <a:pt x="177332" y="233598"/>
                  <a:pt x="126661" y="239912"/>
                  <a:pt x="162127" y="233464"/>
                </a:cubicBezTo>
                <a:cubicBezTo>
                  <a:pt x="169647" y="232097"/>
                  <a:pt x="177331" y="231721"/>
                  <a:pt x="184825" y="230222"/>
                </a:cubicBezTo>
                <a:cubicBezTo>
                  <a:pt x="205174" y="226152"/>
                  <a:pt x="211685" y="223431"/>
                  <a:pt x="230221" y="217252"/>
                </a:cubicBezTo>
                <a:lnTo>
                  <a:pt x="249676" y="210766"/>
                </a:lnTo>
                <a:lnTo>
                  <a:pt x="275617" y="204281"/>
                </a:lnTo>
                <a:cubicBezTo>
                  <a:pt x="279940" y="203200"/>
                  <a:pt x="284359" y="202448"/>
                  <a:pt x="288587" y="201039"/>
                </a:cubicBezTo>
                <a:cubicBezTo>
                  <a:pt x="291829" y="199958"/>
                  <a:pt x="295028" y="198735"/>
                  <a:pt x="298314" y="197796"/>
                </a:cubicBezTo>
                <a:cubicBezTo>
                  <a:pt x="315733" y="192819"/>
                  <a:pt x="311960" y="194981"/>
                  <a:pt x="333982" y="191311"/>
                </a:cubicBezTo>
                <a:cubicBezTo>
                  <a:pt x="339418" y="190405"/>
                  <a:pt x="344773" y="189055"/>
                  <a:pt x="350195" y="188069"/>
                </a:cubicBezTo>
                <a:cubicBezTo>
                  <a:pt x="356664" y="186893"/>
                  <a:pt x="363189" y="186038"/>
                  <a:pt x="369651" y="184826"/>
                </a:cubicBezTo>
                <a:cubicBezTo>
                  <a:pt x="380485" y="182795"/>
                  <a:pt x="391268" y="180503"/>
                  <a:pt x="402076" y="178341"/>
                </a:cubicBezTo>
                <a:cubicBezTo>
                  <a:pt x="407480" y="177260"/>
                  <a:pt x="412853" y="176004"/>
                  <a:pt x="418289" y="175098"/>
                </a:cubicBezTo>
                <a:lnTo>
                  <a:pt x="437744" y="171856"/>
                </a:lnTo>
                <a:cubicBezTo>
                  <a:pt x="440987" y="170775"/>
                  <a:pt x="444174" y="169512"/>
                  <a:pt x="447472" y="168613"/>
                </a:cubicBezTo>
                <a:cubicBezTo>
                  <a:pt x="456071" y="166268"/>
                  <a:pt x="464957" y="164946"/>
                  <a:pt x="473412" y="162128"/>
                </a:cubicBezTo>
                <a:cubicBezTo>
                  <a:pt x="479897" y="159966"/>
                  <a:pt x="486165" y="156984"/>
                  <a:pt x="492868" y="155643"/>
                </a:cubicBezTo>
                <a:cubicBezTo>
                  <a:pt x="516574" y="150901"/>
                  <a:pt x="503624" y="153179"/>
                  <a:pt x="531778" y="149158"/>
                </a:cubicBezTo>
                <a:cubicBezTo>
                  <a:pt x="549164" y="143362"/>
                  <a:pt x="534237" y="147891"/>
                  <a:pt x="557719" y="142673"/>
                </a:cubicBezTo>
                <a:cubicBezTo>
                  <a:pt x="580498" y="137611"/>
                  <a:pt x="561481" y="141598"/>
                  <a:pt x="580417" y="136188"/>
                </a:cubicBezTo>
                <a:cubicBezTo>
                  <a:pt x="584702" y="134964"/>
                  <a:pt x="589119" y="134226"/>
                  <a:pt x="593387" y="132945"/>
                </a:cubicBezTo>
                <a:cubicBezTo>
                  <a:pt x="599934" y="130981"/>
                  <a:pt x="606357" y="128622"/>
                  <a:pt x="612842" y="126460"/>
                </a:cubicBezTo>
                <a:lnTo>
                  <a:pt x="632297" y="119975"/>
                </a:lnTo>
                <a:cubicBezTo>
                  <a:pt x="635540" y="118894"/>
                  <a:pt x="638673" y="117402"/>
                  <a:pt x="642025" y="116732"/>
                </a:cubicBezTo>
                <a:cubicBezTo>
                  <a:pt x="647429" y="115651"/>
                  <a:pt x="652921" y="114940"/>
                  <a:pt x="658238" y="113490"/>
                </a:cubicBezTo>
                <a:cubicBezTo>
                  <a:pt x="664833" y="111691"/>
                  <a:pt x="671208" y="109167"/>
                  <a:pt x="677693" y="107005"/>
                </a:cubicBezTo>
                <a:lnTo>
                  <a:pt x="706876" y="97277"/>
                </a:lnTo>
                <a:cubicBezTo>
                  <a:pt x="710119" y="96196"/>
                  <a:pt x="713288" y="94863"/>
                  <a:pt x="716604" y="94034"/>
                </a:cubicBezTo>
                <a:cubicBezTo>
                  <a:pt x="720927" y="92953"/>
                  <a:pt x="725204" y="91666"/>
                  <a:pt x="729574" y="90792"/>
                </a:cubicBezTo>
                <a:cubicBezTo>
                  <a:pt x="736021" y="89503"/>
                  <a:pt x="742611" y="88975"/>
                  <a:pt x="749029" y="87549"/>
                </a:cubicBezTo>
                <a:cubicBezTo>
                  <a:pt x="752366" y="86808"/>
                  <a:pt x="755471" y="85246"/>
                  <a:pt x="758757" y="84307"/>
                </a:cubicBezTo>
                <a:cubicBezTo>
                  <a:pt x="763042" y="83083"/>
                  <a:pt x="767442" y="82288"/>
                  <a:pt x="771727" y="81064"/>
                </a:cubicBezTo>
                <a:cubicBezTo>
                  <a:pt x="775013" y="80125"/>
                  <a:pt x="778139" y="78651"/>
                  <a:pt x="781455" y="77822"/>
                </a:cubicBezTo>
                <a:cubicBezTo>
                  <a:pt x="802423" y="72580"/>
                  <a:pt x="820593" y="72587"/>
                  <a:pt x="843063" y="68094"/>
                </a:cubicBezTo>
                <a:lnTo>
                  <a:pt x="859276" y="64852"/>
                </a:lnTo>
                <a:cubicBezTo>
                  <a:pt x="888738" y="69762"/>
                  <a:pt x="883384" y="66967"/>
                  <a:pt x="852791" y="71337"/>
                </a:cubicBezTo>
                <a:cubicBezTo>
                  <a:pt x="805873" y="78040"/>
                  <a:pt x="867549" y="71157"/>
                  <a:pt x="800910" y="77822"/>
                </a:cubicBezTo>
                <a:cubicBezTo>
                  <a:pt x="796587" y="78903"/>
                  <a:pt x="792225" y="79840"/>
                  <a:pt x="787940" y="81064"/>
                </a:cubicBezTo>
                <a:cubicBezTo>
                  <a:pt x="784653" y="82003"/>
                  <a:pt x="781575" y="83696"/>
                  <a:pt x="778212" y="84307"/>
                </a:cubicBezTo>
                <a:cubicBezTo>
                  <a:pt x="764115" y="86870"/>
                  <a:pt x="747010" y="87244"/>
                  <a:pt x="732817" y="90792"/>
                </a:cubicBezTo>
                <a:cubicBezTo>
                  <a:pt x="732787" y="90800"/>
                  <a:pt x="708513" y="98894"/>
                  <a:pt x="703634" y="100520"/>
                </a:cubicBezTo>
                <a:cubicBezTo>
                  <a:pt x="697149" y="102682"/>
                  <a:pt x="690921" y="105881"/>
                  <a:pt x="684178" y="107005"/>
                </a:cubicBezTo>
                <a:cubicBezTo>
                  <a:pt x="675491" y="108453"/>
                  <a:pt x="657586" y="111221"/>
                  <a:pt x="648510" y="113490"/>
                </a:cubicBezTo>
                <a:cubicBezTo>
                  <a:pt x="645194" y="114319"/>
                  <a:pt x="642080" y="115833"/>
                  <a:pt x="638782" y="116732"/>
                </a:cubicBezTo>
                <a:cubicBezTo>
                  <a:pt x="630183" y="119077"/>
                  <a:pt x="621489" y="121055"/>
                  <a:pt x="612842" y="123217"/>
                </a:cubicBezTo>
                <a:cubicBezTo>
                  <a:pt x="608519" y="124298"/>
                  <a:pt x="604100" y="125051"/>
                  <a:pt x="599872" y="126460"/>
                </a:cubicBezTo>
                <a:cubicBezTo>
                  <a:pt x="596629" y="127541"/>
                  <a:pt x="593460" y="128874"/>
                  <a:pt x="590144" y="129703"/>
                </a:cubicBezTo>
                <a:cubicBezTo>
                  <a:pt x="584797" y="131040"/>
                  <a:pt x="579278" y="131608"/>
                  <a:pt x="573931" y="132945"/>
                </a:cubicBezTo>
                <a:cubicBezTo>
                  <a:pt x="570615" y="133774"/>
                  <a:pt x="567261" y="134659"/>
                  <a:pt x="564204" y="136188"/>
                </a:cubicBezTo>
                <a:cubicBezTo>
                  <a:pt x="560718" y="137931"/>
                  <a:pt x="558209" y="141553"/>
                  <a:pt x="554476" y="142673"/>
                </a:cubicBezTo>
                <a:cubicBezTo>
                  <a:pt x="547155" y="144869"/>
                  <a:pt x="539344" y="144834"/>
                  <a:pt x="531778" y="145915"/>
                </a:cubicBezTo>
                <a:cubicBezTo>
                  <a:pt x="507326" y="154067"/>
                  <a:pt x="537469" y="143070"/>
                  <a:pt x="512323" y="155643"/>
                </a:cubicBezTo>
                <a:cubicBezTo>
                  <a:pt x="509266" y="157172"/>
                  <a:pt x="505869" y="157904"/>
                  <a:pt x="502595" y="158886"/>
                </a:cubicBezTo>
                <a:cubicBezTo>
                  <a:pt x="483321" y="164668"/>
                  <a:pt x="483165" y="164554"/>
                  <a:pt x="466927" y="168613"/>
                </a:cubicBezTo>
                <a:cubicBezTo>
                  <a:pt x="462604" y="170775"/>
                  <a:pt x="458483" y="173401"/>
                  <a:pt x="453957" y="175098"/>
                </a:cubicBezTo>
                <a:cubicBezTo>
                  <a:pt x="447291" y="177598"/>
                  <a:pt x="430949" y="180039"/>
                  <a:pt x="424774" y="181583"/>
                </a:cubicBezTo>
                <a:cubicBezTo>
                  <a:pt x="421458" y="182412"/>
                  <a:pt x="418362" y="183997"/>
                  <a:pt x="415046" y="184826"/>
                </a:cubicBezTo>
                <a:cubicBezTo>
                  <a:pt x="409700" y="186163"/>
                  <a:pt x="404214" y="186874"/>
                  <a:pt x="398834" y="188069"/>
                </a:cubicBezTo>
                <a:cubicBezTo>
                  <a:pt x="394483" y="189036"/>
                  <a:pt x="390248" y="190514"/>
                  <a:pt x="385863" y="191311"/>
                </a:cubicBezTo>
                <a:cubicBezTo>
                  <a:pt x="378343" y="192678"/>
                  <a:pt x="370719" y="193392"/>
                  <a:pt x="363165" y="194554"/>
                </a:cubicBezTo>
                <a:cubicBezTo>
                  <a:pt x="356667" y="195554"/>
                  <a:pt x="350218" y="196866"/>
                  <a:pt x="343710" y="197796"/>
                </a:cubicBezTo>
                <a:cubicBezTo>
                  <a:pt x="310871" y="202487"/>
                  <a:pt x="326648" y="199129"/>
                  <a:pt x="298314" y="204281"/>
                </a:cubicBezTo>
                <a:cubicBezTo>
                  <a:pt x="292892" y="205267"/>
                  <a:pt x="287482" y="206329"/>
                  <a:pt x="282102" y="207524"/>
                </a:cubicBezTo>
                <a:cubicBezTo>
                  <a:pt x="277751" y="208491"/>
                  <a:pt x="273553" y="210213"/>
                  <a:pt x="269131" y="210766"/>
                </a:cubicBezTo>
                <a:cubicBezTo>
                  <a:pt x="256217" y="212380"/>
                  <a:pt x="243191" y="212928"/>
                  <a:pt x="230221" y="214009"/>
                </a:cubicBezTo>
                <a:cubicBezTo>
                  <a:pt x="221574" y="216171"/>
                  <a:pt x="213124" y="219388"/>
                  <a:pt x="204280" y="220494"/>
                </a:cubicBezTo>
                <a:cubicBezTo>
                  <a:pt x="184401" y="222979"/>
                  <a:pt x="174999" y="224001"/>
                  <a:pt x="155642" y="226979"/>
                </a:cubicBezTo>
                <a:cubicBezTo>
                  <a:pt x="97155" y="235977"/>
                  <a:pt x="179306" y="224063"/>
                  <a:pt x="113489" y="233464"/>
                </a:cubicBezTo>
                <a:cubicBezTo>
                  <a:pt x="90164" y="241240"/>
                  <a:pt x="119292" y="231806"/>
                  <a:pt x="90791" y="239949"/>
                </a:cubicBezTo>
                <a:cubicBezTo>
                  <a:pt x="87504" y="240888"/>
                  <a:pt x="84415" y="242522"/>
                  <a:pt x="81063" y="243192"/>
                </a:cubicBezTo>
                <a:cubicBezTo>
                  <a:pt x="68169" y="245771"/>
                  <a:pt x="54909" y="246488"/>
                  <a:pt x="42153" y="249677"/>
                </a:cubicBezTo>
                <a:cubicBezTo>
                  <a:pt x="37829" y="250758"/>
                  <a:pt x="33451" y="251639"/>
                  <a:pt x="29182" y="252920"/>
                </a:cubicBezTo>
                <a:cubicBezTo>
                  <a:pt x="22635" y="254884"/>
                  <a:pt x="9727" y="259405"/>
                  <a:pt x="9727" y="259405"/>
                </a:cubicBezTo>
                <a:cubicBezTo>
                  <a:pt x="17293" y="236706"/>
                  <a:pt x="9727" y="242110"/>
                  <a:pt x="25940" y="236707"/>
                </a:cubicBezTo>
                <a:cubicBezTo>
                  <a:pt x="30263" y="237788"/>
                  <a:pt x="36917" y="235963"/>
                  <a:pt x="38910" y="239949"/>
                </a:cubicBezTo>
                <a:cubicBezTo>
                  <a:pt x="40653" y="243435"/>
                  <a:pt x="34168" y="246191"/>
                  <a:pt x="32425" y="249677"/>
                </a:cubicBezTo>
                <a:cubicBezTo>
                  <a:pt x="30896" y="252734"/>
                  <a:pt x="25776" y="259121"/>
                  <a:pt x="29182" y="259405"/>
                </a:cubicBezTo>
                <a:cubicBezTo>
                  <a:pt x="56132" y="261651"/>
                  <a:pt x="83225" y="257243"/>
                  <a:pt x="110246" y="256162"/>
                </a:cubicBezTo>
                <a:cubicBezTo>
                  <a:pt x="89710" y="255081"/>
                  <a:pt x="69125" y="254701"/>
                  <a:pt x="48638" y="252920"/>
                </a:cubicBezTo>
                <a:cubicBezTo>
                  <a:pt x="43131" y="252441"/>
                  <a:pt x="31628" y="248330"/>
                  <a:pt x="25940" y="246434"/>
                </a:cubicBezTo>
                <a:cubicBezTo>
                  <a:pt x="22697" y="247515"/>
                  <a:pt x="19269" y="251206"/>
                  <a:pt x="16212" y="249677"/>
                </a:cubicBezTo>
                <a:cubicBezTo>
                  <a:pt x="9925" y="246533"/>
                  <a:pt x="14400" y="224255"/>
                  <a:pt x="16212" y="223737"/>
                </a:cubicBezTo>
                <a:cubicBezTo>
                  <a:pt x="37023" y="217791"/>
                  <a:pt x="59446" y="221575"/>
                  <a:pt x="81063" y="220494"/>
                </a:cubicBezTo>
                <a:lnTo>
                  <a:pt x="100519" y="214009"/>
                </a:lnTo>
                <a:lnTo>
                  <a:pt x="110246" y="210766"/>
                </a:lnTo>
                <a:cubicBezTo>
                  <a:pt x="110246" y="210766"/>
                  <a:pt x="103870" y="213339"/>
                  <a:pt x="100519" y="214009"/>
                </a:cubicBezTo>
                <a:cubicBezTo>
                  <a:pt x="77600" y="218593"/>
                  <a:pt x="89539" y="215508"/>
                  <a:pt x="64851" y="223737"/>
                </a:cubicBezTo>
                <a:lnTo>
                  <a:pt x="55123" y="226979"/>
                </a:lnTo>
                <a:cubicBezTo>
                  <a:pt x="48638" y="231302"/>
                  <a:pt x="41179" y="234438"/>
                  <a:pt x="35668" y="239949"/>
                </a:cubicBezTo>
                <a:cubicBezTo>
                  <a:pt x="31344" y="244273"/>
                  <a:pt x="28498" y="250986"/>
                  <a:pt x="22697" y="252920"/>
                </a:cubicBezTo>
                <a:lnTo>
                  <a:pt x="3242" y="259405"/>
                </a:lnTo>
                <a:cubicBezTo>
                  <a:pt x="4323" y="246435"/>
                  <a:pt x="2657" y="232934"/>
                  <a:pt x="6485" y="220494"/>
                </a:cubicBezTo>
                <a:cubicBezTo>
                  <a:pt x="7490" y="217227"/>
                  <a:pt x="12815" y="216875"/>
                  <a:pt x="16212" y="217252"/>
                </a:cubicBezTo>
                <a:cubicBezTo>
                  <a:pt x="23006" y="218007"/>
                  <a:pt x="29183" y="221575"/>
                  <a:pt x="35668" y="223737"/>
                </a:cubicBezTo>
                <a:lnTo>
                  <a:pt x="45395" y="226979"/>
                </a:lnTo>
                <a:cubicBezTo>
                  <a:pt x="67012" y="225898"/>
                  <a:pt x="88683" y="225612"/>
                  <a:pt x="110246" y="223737"/>
                </a:cubicBezTo>
                <a:cubicBezTo>
                  <a:pt x="113651" y="223441"/>
                  <a:pt x="117305" y="222629"/>
                  <a:pt x="119974" y="220494"/>
                </a:cubicBezTo>
                <a:cubicBezTo>
                  <a:pt x="138887" y="205363"/>
                  <a:pt x="107006" y="210765"/>
                  <a:pt x="145914" y="197796"/>
                </a:cubicBezTo>
                <a:lnTo>
                  <a:pt x="165370" y="191311"/>
                </a:lnTo>
                <a:cubicBezTo>
                  <a:pt x="218790" y="196168"/>
                  <a:pt x="206734" y="196653"/>
                  <a:pt x="278859" y="191311"/>
                </a:cubicBezTo>
                <a:cubicBezTo>
                  <a:pt x="282268" y="191059"/>
                  <a:pt x="285344" y="189150"/>
                  <a:pt x="288587" y="188069"/>
                </a:cubicBezTo>
                <a:cubicBezTo>
                  <a:pt x="290749" y="185907"/>
                  <a:pt x="294473" y="184581"/>
                  <a:pt x="295072" y="181583"/>
                </a:cubicBezTo>
                <a:cubicBezTo>
                  <a:pt x="295820" y="177840"/>
                  <a:pt x="285616" y="161857"/>
                  <a:pt x="288587" y="158886"/>
                </a:cubicBezTo>
                <a:cubicBezTo>
                  <a:pt x="291342" y="156131"/>
                  <a:pt x="295072" y="163209"/>
                  <a:pt x="298314" y="165371"/>
                </a:cubicBezTo>
                <a:cubicBezTo>
                  <a:pt x="316689" y="164290"/>
                  <a:pt x="335114" y="163873"/>
                  <a:pt x="353438" y="162128"/>
                </a:cubicBezTo>
                <a:cubicBezTo>
                  <a:pt x="357874" y="161706"/>
                  <a:pt x="370864" y="158886"/>
                  <a:pt x="366408" y="158886"/>
                </a:cubicBezTo>
                <a:cubicBezTo>
                  <a:pt x="340445" y="158886"/>
                  <a:pt x="314527" y="161047"/>
                  <a:pt x="288587" y="162128"/>
                </a:cubicBezTo>
                <a:cubicBezTo>
                  <a:pt x="284264" y="168613"/>
                  <a:pt x="278082" y="174189"/>
                  <a:pt x="275617" y="181583"/>
                </a:cubicBezTo>
                <a:lnTo>
                  <a:pt x="272374" y="191311"/>
                </a:lnTo>
                <a:cubicBezTo>
                  <a:pt x="273455" y="188068"/>
                  <a:pt x="278674" y="183112"/>
                  <a:pt x="275617" y="181583"/>
                </a:cubicBezTo>
                <a:cubicBezTo>
                  <a:pt x="270687" y="179118"/>
                  <a:pt x="264869" y="184113"/>
                  <a:pt x="259404" y="184826"/>
                </a:cubicBezTo>
                <a:cubicBezTo>
                  <a:pt x="239993" y="187358"/>
                  <a:pt x="220597" y="190529"/>
                  <a:pt x="201038" y="191311"/>
                </a:cubicBezTo>
                <a:lnTo>
                  <a:pt x="119974" y="194554"/>
                </a:lnTo>
                <a:lnTo>
                  <a:pt x="90791" y="204281"/>
                </a:lnTo>
                <a:cubicBezTo>
                  <a:pt x="87548" y="205362"/>
                  <a:pt x="83907" y="205628"/>
                  <a:pt x="81063" y="207524"/>
                </a:cubicBezTo>
                <a:cubicBezTo>
                  <a:pt x="77821" y="209686"/>
                  <a:pt x="67449" y="213731"/>
                  <a:pt x="71336" y="214009"/>
                </a:cubicBezTo>
                <a:cubicBezTo>
                  <a:pt x="89695" y="215320"/>
                  <a:pt x="108085" y="211847"/>
                  <a:pt x="126459" y="210766"/>
                </a:cubicBezTo>
                <a:cubicBezTo>
                  <a:pt x="132944" y="209685"/>
                  <a:pt x="139372" y="208178"/>
                  <a:pt x="145914" y="207524"/>
                </a:cubicBezTo>
                <a:cubicBezTo>
                  <a:pt x="161009" y="206014"/>
                  <a:pt x="176202" y="202908"/>
                  <a:pt x="191310" y="204281"/>
                </a:cubicBezTo>
                <a:cubicBezTo>
                  <a:pt x="195191" y="204634"/>
                  <a:pt x="185164" y="209231"/>
                  <a:pt x="181582" y="210766"/>
                </a:cubicBezTo>
                <a:cubicBezTo>
                  <a:pt x="177486" y="212522"/>
                  <a:pt x="172785" y="212444"/>
                  <a:pt x="168612" y="214009"/>
                </a:cubicBezTo>
                <a:cubicBezTo>
                  <a:pt x="164086" y="215706"/>
                  <a:pt x="160272" y="219105"/>
                  <a:pt x="155642" y="220494"/>
                </a:cubicBezTo>
                <a:cubicBezTo>
                  <a:pt x="151544" y="221723"/>
                  <a:pt x="116079" y="226609"/>
                  <a:pt x="113489" y="226979"/>
                </a:cubicBezTo>
                <a:cubicBezTo>
                  <a:pt x="116732" y="225898"/>
                  <a:pt x="123217" y="227155"/>
                  <a:pt x="123217" y="223737"/>
                </a:cubicBezTo>
                <a:cubicBezTo>
                  <a:pt x="123217" y="220319"/>
                  <a:pt x="116907" y="220494"/>
                  <a:pt x="113489" y="220494"/>
                </a:cubicBezTo>
                <a:cubicBezTo>
                  <a:pt x="96162" y="220494"/>
                  <a:pt x="78902" y="222656"/>
                  <a:pt x="61608" y="223737"/>
                </a:cubicBezTo>
                <a:cubicBezTo>
                  <a:pt x="83907" y="208870"/>
                  <a:pt x="73669" y="213230"/>
                  <a:pt x="90791" y="207524"/>
                </a:cubicBezTo>
                <a:cubicBezTo>
                  <a:pt x="118671" y="188938"/>
                  <a:pt x="83396" y="211221"/>
                  <a:pt x="110246" y="197796"/>
                </a:cubicBezTo>
                <a:cubicBezTo>
                  <a:pt x="113732" y="196053"/>
                  <a:pt x="116731" y="193473"/>
                  <a:pt x="119974" y="191311"/>
                </a:cubicBezTo>
                <a:cubicBezTo>
                  <a:pt x="128621" y="192392"/>
                  <a:pt x="137341" y="192995"/>
                  <a:pt x="145914" y="194554"/>
                </a:cubicBezTo>
                <a:cubicBezTo>
                  <a:pt x="149277" y="195165"/>
                  <a:pt x="152305" y="197055"/>
                  <a:pt x="155642" y="197796"/>
                </a:cubicBezTo>
                <a:cubicBezTo>
                  <a:pt x="162060" y="199222"/>
                  <a:pt x="168612" y="199958"/>
                  <a:pt x="175097" y="201039"/>
                </a:cubicBezTo>
                <a:cubicBezTo>
                  <a:pt x="176178" y="204281"/>
                  <a:pt x="179868" y="207709"/>
                  <a:pt x="178340" y="210766"/>
                </a:cubicBezTo>
                <a:cubicBezTo>
                  <a:pt x="176811" y="213823"/>
                  <a:pt x="171669" y="212480"/>
                  <a:pt x="168612" y="214009"/>
                </a:cubicBezTo>
                <a:cubicBezTo>
                  <a:pt x="165127" y="215752"/>
                  <a:pt x="162446" y="218911"/>
                  <a:pt x="158885" y="220494"/>
                </a:cubicBezTo>
                <a:cubicBezTo>
                  <a:pt x="152638" y="223270"/>
                  <a:pt x="139429" y="226979"/>
                  <a:pt x="139429" y="226979"/>
                </a:cubicBezTo>
                <a:cubicBezTo>
                  <a:pt x="132475" y="226284"/>
                  <a:pt x="89168" y="232818"/>
                  <a:pt x="110246" y="207524"/>
                </a:cubicBezTo>
                <a:cubicBezTo>
                  <a:pt x="113099" y="204100"/>
                  <a:pt x="118948" y="205562"/>
                  <a:pt x="123217" y="204281"/>
                </a:cubicBezTo>
                <a:cubicBezTo>
                  <a:pt x="129764" y="202317"/>
                  <a:pt x="135838" y="197967"/>
                  <a:pt x="142672" y="197796"/>
                </a:cubicBezTo>
                <a:lnTo>
                  <a:pt x="272374" y="194554"/>
                </a:lnTo>
                <a:cubicBezTo>
                  <a:pt x="281075" y="192814"/>
                  <a:pt x="300990" y="189527"/>
                  <a:pt x="308042" y="184826"/>
                </a:cubicBezTo>
                <a:cubicBezTo>
                  <a:pt x="316238" y="179362"/>
                  <a:pt x="317911" y="177015"/>
                  <a:pt x="327497" y="175098"/>
                </a:cubicBezTo>
                <a:cubicBezTo>
                  <a:pt x="334991" y="173599"/>
                  <a:pt x="342629" y="172937"/>
                  <a:pt x="350195" y="171856"/>
                </a:cubicBezTo>
                <a:cubicBezTo>
                  <a:pt x="304471" y="168045"/>
                  <a:pt x="323633" y="172729"/>
                  <a:pt x="291829" y="162128"/>
                </a:cubicBezTo>
                <a:lnTo>
                  <a:pt x="282102" y="158886"/>
                </a:lnTo>
                <a:lnTo>
                  <a:pt x="272374" y="155643"/>
                </a:lnTo>
                <a:cubicBezTo>
                  <a:pt x="291042" y="149420"/>
                  <a:pt x="279692" y="151693"/>
                  <a:pt x="311285" y="155643"/>
                </a:cubicBezTo>
                <a:cubicBezTo>
                  <a:pt x="318868" y="156591"/>
                  <a:pt x="326407" y="157876"/>
                  <a:pt x="333982" y="158886"/>
                </a:cubicBezTo>
                <a:lnTo>
                  <a:pt x="359923" y="162128"/>
                </a:lnTo>
                <a:lnTo>
                  <a:pt x="398834" y="158886"/>
                </a:lnTo>
                <a:cubicBezTo>
                  <a:pt x="412795" y="157490"/>
                  <a:pt x="433305" y="154424"/>
                  <a:pt x="447472" y="152400"/>
                </a:cubicBezTo>
                <a:lnTo>
                  <a:pt x="476655" y="142673"/>
                </a:lnTo>
                <a:cubicBezTo>
                  <a:pt x="479897" y="141592"/>
                  <a:pt x="483066" y="140259"/>
                  <a:pt x="486382" y="139430"/>
                </a:cubicBezTo>
                <a:cubicBezTo>
                  <a:pt x="502669" y="135359"/>
                  <a:pt x="495125" y="137598"/>
                  <a:pt x="509080" y="132945"/>
                </a:cubicBezTo>
                <a:cubicBezTo>
                  <a:pt x="505838" y="131864"/>
                  <a:pt x="502771" y="129703"/>
                  <a:pt x="499353" y="129703"/>
                </a:cubicBezTo>
                <a:cubicBezTo>
                  <a:pt x="495935" y="129703"/>
                  <a:pt x="492988" y="132334"/>
                  <a:pt x="489625" y="132945"/>
                </a:cubicBezTo>
                <a:cubicBezTo>
                  <a:pt x="481052" y="134504"/>
                  <a:pt x="472332" y="135107"/>
                  <a:pt x="463685" y="136188"/>
                </a:cubicBezTo>
                <a:lnTo>
                  <a:pt x="434502" y="145915"/>
                </a:lnTo>
                <a:cubicBezTo>
                  <a:pt x="431259" y="146996"/>
                  <a:pt x="427618" y="147262"/>
                  <a:pt x="424774" y="149158"/>
                </a:cubicBezTo>
                <a:cubicBezTo>
                  <a:pt x="421531" y="151320"/>
                  <a:pt x="411560" y="153900"/>
                  <a:pt x="415046" y="155643"/>
                </a:cubicBezTo>
                <a:cubicBezTo>
                  <a:pt x="419976" y="158107"/>
                  <a:pt x="425912" y="153737"/>
                  <a:pt x="431259" y="152400"/>
                </a:cubicBezTo>
                <a:cubicBezTo>
                  <a:pt x="434575" y="151571"/>
                  <a:pt x="437744" y="150239"/>
                  <a:pt x="440987" y="149158"/>
                </a:cubicBezTo>
                <a:cubicBezTo>
                  <a:pt x="448207" y="144345"/>
                  <a:pt x="451921" y="142786"/>
                  <a:pt x="457200" y="136188"/>
                </a:cubicBezTo>
                <a:cubicBezTo>
                  <a:pt x="469555" y="120745"/>
                  <a:pt x="456734" y="131094"/>
                  <a:pt x="473412" y="119975"/>
                </a:cubicBezTo>
                <a:cubicBezTo>
                  <a:pt x="487463" y="121056"/>
                  <a:pt x="501542" y="121815"/>
                  <a:pt x="515565" y="123217"/>
                </a:cubicBezTo>
                <a:cubicBezTo>
                  <a:pt x="531650" y="124826"/>
                  <a:pt x="539471" y="126702"/>
                  <a:pt x="554476" y="129703"/>
                </a:cubicBezTo>
                <a:cubicBezTo>
                  <a:pt x="527480" y="138700"/>
                  <a:pt x="556967" y="129782"/>
                  <a:pt x="496110" y="136188"/>
                </a:cubicBezTo>
                <a:cubicBezTo>
                  <a:pt x="491678" y="136655"/>
                  <a:pt x="487463" y="138349"/>
                  <a:pt x="483140" y="139430"/>
                </a:cubicBezTo>
                <a:cubicBezTo>
                  <a:pt x="486383" y="137268"/>
                  <a:pt x="489286" y="134480"/>
                  <a:pt x="492868" y="132945"/>
                </a:cubicBezTo>
                <a:cubicBezTo>
                  <a:pt x="496964" y="131190"/>
                  <a:pt x="501553" y="130927"/>
                  <a:pt x="505838" y="129703"/>
                </a:cubicBezTo>
                <a:cubicBezTo>
                  <a:pt x="517998" y="126229"/>
                  <a:pt x="514590" y="125753"/>
                  <a:pt x="528536" y="123217"/>
                </a:cubicBezTo>
                <a:cubicBezTo>
                  <a:pt x="536056" y="121850"/>
                  <a:pt x="543668" y="121056"/>
                  <a:pt x="551234" y="119975"/>
                </a:cubicBezTo>
                <a:cubicBezTo>
                  <a:pt x="595086" y="124847"/>
                  <a:pt x="584780" y="121409"/>
                  <a:pt x="554476" y="126460"/>
                </a:cubicBezTo>
                <a:cubicBezTo>
                  <a:pt x="550080" y="127193"/>
                  <a:pt x="545856" y="128736"/>
                  <a:pt x="541506" y="129703"/>
                </a:cubicBezTo>
                <a:cubicBezTo>
                  <a:pt x="536126" y="130899"/>
                  <a:pt x="530640" y="131608"/>
                  <a:pt x="525293" y="132945"/>
                </a:cubicBezTo>
                <a:cubicBezTo>
                  <a:pt x="510953" y="136530"/>
                  <a:pt x="520117" y="136188"/>
                  <a:pt x="512323" y="136188"/>
                </a:cubicBezTo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8"/>
          <p:cNvSpPr/>
          <p:nvPr/>
        </p:nvSpPr>
        <p:spPr>
          <a:xfrm>
            <a:off x="4833884" y="2921526"/>
            <a:ext cx="740065" cy="164690"/>
          </a:xfrm>
          <a:custGeom>
            <a:avLst/>
            <a:gdLst>
              <a:gd name="connsiteX0" fmla="*/ 402839 w 740065"/>
              <a:gd name="connsiteY0" fmla="*/ 100534 h 164690"/>
              <a:gd name="connsiteX1" fmla="*/ 415810 w 740065"/>
              <a:gd name="connsiteY1" fmla="*/ 94048 h 164690"/>
              <a:gd name="connsiteX2" fmla="*/ 425537 w 740065"/>
              <a:gd name="connsiteY2" fmla="*/ 90806 h 164690"/>
              <a:gd name="connsiteX3" fmla="*/ 435265 w 740065"/>
              <a:gd name="connsiteY3" fmla="*/ 84321 h 164690"/>
              <a:gd name="connsiteX4" fmla="*/ 467690 w 740065"/>
              <a:gd name="connsiteY4" fmla="*/ 77836 h 164690"/>
              <a:gd name="connsiteX5" fmla="*/ 477418 w 740065"/>
              <a:gd name="connsiteY5" fmla="*/ 74593 h 164690"/>
              <a:gd name="connsiteX6" fmla="*/ 493631 w 740065"/>
              <a:gd name="connsiteY6" fmla="*/ 71351 h 164690"/>
              <a:gd name="connsiteX7" fmla="*/ 441750 w 740065"/>
              <a:gd name="connsiteY7" fmla="*/ 74593 h 164690"/>
              <a:gd name="connsiteX8" fmla="*/ 415810 w 740065"/>
              <a:gd name="connsiteY8" fmla="*/ 84321 h 164690"/>
              <a:gd name="connsiteX9" fmla="*/ 412567 w 740065"/>
              <a:gd name="connsiteY9" fmla="*/ 97291 h 164690"/>
              <a:gd name="connsiteX10" fmla="*/ 370414 w 740065"/>
              <a:gd name="connsiteY10" fmla="*/ 100534 h 164690"/>
              <a:gd name="connsiteX11" fmla="*/ 328261 w 740065"/>
              <a:gd name="connsiteY11" fmla="*/ 107019 h 164690"/>
              <a:gd name="connsiteX12" fmla="*/ 299078 w 740065"/>
              <a:gd name="connsiteY12" fmla="*/ 116746 h 164690"/>
              <a:gd name="connsiteX13" fmla="*/ 273137 w 740065"/>
              <a:gd name="connsiteY13" fmla="*/ 123231 h 164690"/>
              <a:gd name="connsiteX14" fmla="*/ 253682 w 740065"/>
              <a:gd name="connsiteY14" fmla="*/ 129717 h 164690"/>
              <a:gd name="connsiteX15" fmla="*/ 243954 w 740065"/>
              <a:gd name="connsiteY15" fmla="*/ 132959 h 164690"/>
              <a:gd name="connsiteX16" fmla="*/ 227742 w 740065"/>
              <a:gd name="connsiteY16" fmla="*/ 136202 h 164690"/>
              <a:gd name="connsiteX17" fmla="*/ 218014 w 740065"/>
              <a:gd name="connsiteY17" fmla="*/ 139444 h 164690"/>
              <a:gd name="connsiteX18" fmla="*/ 101282 w 740065"/>
              <a:gd name="connsiteY18" fmla="*/ 145929 h 164690"/>
              <a:gd name="connsiteX19" fmla="*/ 65614 w 740065"/>
              <a:gd name="connsiteY19" fmla="*/ 142687 h 164690"/>
              <a:gd name="connsiteX20" fmla="*/ 4005 w 740065"/>
              <a:gd name="connsiteY20" fmla="*/ 149172 h 164690"/>
              <a:gd name="connsiteX21" fmla="*/ 55886 w 740065"/>
              <a:gd name="connsiteY21" fmla="*/ 155657 h 164690"/>
              <a:gd name="connsiteX22" fmla="*/ 72099 w 740065"/>
              <a:gd name="connsiteY22" fmla="*/ 152414 h 164690"/>
              <a:gd name="connsiteX23" fmla="*/ 120737 w 740065"/>
              <a:gd name="connsiteY23" fmla="*/ 149172 h 164690"/>
              <a:gd name="connsiteX24" fmla="*/ 182346 w 740065"/>
              <a:gd name="connsiteY24" fmla="*/ 142687 h 164690"/>
              <a:gd name="connsiteX25" fmla="*/ 201801 w 740065"/>
              <a:gd name="connsiteY25" fmla="*/ 139444 h 164690"/>
              <a:gd name="connsiteX26" fmla="*/ 214771 w 740065"/>
              <a:gd name="connsiteY26" fmla="*/ 136202 h 164690"/>
              <a:gd name="connsiteX27" fmla="*/ 243954 w 740065"/>
              <a:gd name="connsiteY27" fmla="*/ 132959 h 164690"/>
              <a:gd name="connsiteX28" fmla="*/ 286107 w 740065"/>
              <a:gd name="connsiteY28" fmla="*/ 123231 h 164690"/>
              <a:gd name="connsiteX29" fmla="*/ 315290 w 740065"/>
              <a:gd name="connsiteY29" fmla="*/ 119989 h 164690"/>
              <a:gd name="connsiteX30" fmla="*/ 360686 w 740065"/>
              <a:gd name="connsiteY30" fmla="*/ 113504 h 164690"/>
              <a:gd name="connsiteX31" fmla="*/ 376899 w 740065"/>
              <a:gd name="connsiteY31" fmla="*/ 110261 h 164690"/>
              <a:gd name="connsiteX32" fmla="*/ 415810 w 740065"/>
              <a:gd name="connsiteY32" fmla="*/ 107019 h 164690"/>
              <a:gd name="connsiteX33" fmla="*/ 435265 w 740065"/>
              <a:gd name="connsiteY33" fmla="*/ 100534 h 164690"/>
              <a:gd name="connsiteX34" fmla="*/ 444993 w 740065"/>
              <a:gd name="connsiteY34" fmla="*/ 97291 h 164690"/>
              <a:gd name="connsiteX35" fmla="*/ 464448 w 740065"/>
              <a:gd name="connsiteY35" fmla="*/ 94048 h 164690"/>
              <a:gd name="connsiteX36" fmla="*/ 483903 w 740065"/>
              <a:gd name="connsiteY36" fmla="*/ 87563 h 164690"/>
              <a:gd name="connsiteX37" fmla="*/ 493631 w 740065"/>
              <a:gd name="connsiteY37" fmla="*/ 84321 h 164690"/>
              <a:gd name="connsiteX38" fmla="*/ 516329 w 740065"/>
              <a:gd name="connsiteY38" fmla="*/ 77836 h 164690"/>
              <a:gd name="connsiteX39" fmla="*/ 526056 w 740065"/>
              <a:gd name="connsiteY39" fmla="*/ 74593 h 164690"/>
              <a:gd name="connsiteX40" fmla="*/ 539027 w 740065"/>
              <a:gd name="connsiteY40" fmla="*/ 71351 h 164690"/>
              <a:gd name="connsiteX41" fmla="*/ 548754 w 740065"/>
              <a:gd name="connsiteY41" fmla="*/ 68108 h 164690"/>
              <a:gd name="connsiteX42" fmla="*/ 590907 w 740065"/>
              <a:gd name="connsiteY42" fmla="*/ 61623 h 164690"/>
              <a:gd name="connsiteX43" fmla="*/ 613605 w 740065"/>
              <a:gd name="connsiteY43" fmla="*/ 58380 h 164690"/>
              <a:gd name="connsiteX44" fmla="*/ 655759 w 740065"/>
              <a:gd name="connsiteY44" fmla="*/ 48653 h 164690"/>
              <a:gd name="connsiteX45" fmla="*/ 668729 w 740065"/>
              <a:gd name="connsiteY45" fmla="*/ 45410 h 164690"/>
              <a:gd name="connsiteX46" fmla="*/ 681699 w 740065"/>
              <a:gd name="connsiteY46" fmla="*/ 42168 h 164690"/>
              <a:gd name="connsiteX47" fmla="*/ 701154 w 740065"/>
              <a:gd name="connsiteY47" fmla="*/ 35683 h 164690"/>
              <a:gd name="connsiteX48" fmla="*/ 710882 w 740065"/>
              <a:gd name="connsiteY48" fmla="*/ 32440 h 164690"/>
              <a:gd name="connsiteX49" fmla="*/ 720610 w 740065"/>
              <a:gd name="connsiteY49" fmla="*/ 22712 h 164690"/>
              <a:gd name="connsiteX50" fmla="*/ 740065 w 740065"/>
              <a:gd name="connsiteY50" fmla="*/ 16227 h 164690"/>
              <a:gd name="connsiteX51" fmla="*/ 736822 w 740065"/>
              <a:gd name="connsiteY51" fmla="*/ 3257 h 164690"/>
              <a:gd name="connsiteX52" fmla="*/ 710882 w 740065"/>
              <a:gd name="connsiteY52" fmla="*/ 3257 h 164690"/>
              <a:gd name="connsiteX53" fmla="*/ 714125 w 740065"/>
              <a:gd name="connsiteY53" fmla="*/ 12985 h 164690"/>
              <a:gd name="connsiteX54" fmla="*/ 736822 w 740065"/>
              <a:gd name="connsiteY54" fmla="*/ 9742 h 164690"/>
              <a:gd name="connsiteX55" fmla="*/ 727095 w 740065"/>
              <a:gd name="connsiteY55" fmla="*/ 6500 h 164690"/>
              <a:gd name="connsiteX56" fmla="*/ 714125 w 740065"/>
              <a:gd name="connsiteY56" fmla="*/ 9742 h 164690"/>
              <a:gd name="connsiteX57" fmla="*/ 720610 w 740065"/>
              <a:gd name="connsiteY57" fmla="*/ 19470 h 164690"/>
              <a:gd name="connsiteX58" fmla="*/ 733580 w 740065"/>
              <a:gd name="connsiteY58" fmla="*/ 16227 h 164690"/>
              <a:gd name="connsiteX59" fmla="*/ 723852 w 740065"/>
              <a:gd name="connsiteY59" fmla="*/ 12985 h 164690"/>
              <a:gd name="connsiteX60" fmla="*/ 707639 w 740065"/>
              <a:gd name="connsiteY60" fmla="*/ 25955 h 164690"/>
              <a:gd name="connsiteX61" fmla="*/ 697912 w 740065"/>
              <a:gd name="connsiteY61" fmla="*/ 29197 h 164690"/>
              <a:gd name="connsiteX62" fmla="*/ 681699 w 740065"/>
              <a:gd name="connsiteY62" fmla="*/ 38925 h 164690"/>
              <a:gd name="connsiteX63" fmla="*/ 671971 w 740065"/>
              <a:gd name="connsiteY63" fmla="*/ 45410 h 164690"/>
              <a:gd name="connsiteX64" fmla="*/ 662244 w 740065"/>
              <a:gd name="connsiteY64" fmla="*/ 48653 h 164690"/>
              <a:gd name="connsiteX65" fmla="*/ 616848 w 740065"/>
              <a:gd name="connsiteY65" fmla="*/ 55138 h 164690"/>
              <a:gd name="connsiteX66" fmla="*/ 590907 w 740065"/>
              <a:gd name="connsiteY66" fmla="*/ 61623 h 164690"/>
              <a:gd name="connsiteX67" fmla="*/ 574695 w 740065"/>
              <a:gd name="connsiteY67" fmla="*/ 64865 h 164690"/>
              <a:gd name="connsiteX68" fmla="*/ 564967 w 740065"/>
              <a:gd name="connsiteY68" fmla="*/ 68108 h 164690"/>
              <a:gd name="connsiteX69" fmla="*/ 516329 w 740065"/>
              <a:gd name="connsiteY69" fmla="*/ 71351 h 164690"/>
              <a:gd name="connsiteX70" fmla="*/ 487146 w 740065"/>
              <a:gd name="connsiteY70" fmla="*/ 77836 h 164690"/>
              <a:gd name="connsiteX71" fmla="*/ 464448 w 740065"/>
              <a:gd name="connsiteY71" fmla="*/ 84321 h 164690"/>
              <a:gd name="connsiteX72" fmla="*/ 435265 w 740065"/>
              <a:gd name="connsiteY72" fmla="*/ 87563 h 164690"/>
              <a:gd name="connsiteX73" fmla="*/ 412567 w 740065"/>
              <a:gd name="connsiteY73" fmla="*/ 90806 h 164690"/>
              <a:gd name="connsiteX74" fmla="*/ 383384 w 740065"/>
              <a:gd name="connsiteY74" fmla="*/ 100534 h 164690"/>
              <a:gd name="connsiteX75" fmla="*/ 373656 w 740065"/>
              <a:gd name="connsiteY75" fmla="*/ 103776 h 164690"/>
              <a:gd name="connsiteX76" fmla="*/ 402839 w 740065"/>
              <a:gd name="connsiteY76" fmla="*/ 100534 h 164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740065" h="164690">
                <a:moveTo>
                  <a:pt x="402839" y="100534"/>
                </a:moveTo>
                <a:cubicBezTo>
                  <a:pt x="407163" y="98372"/>
                  <a:pt x="411367" y="95952"/>
                  <a:pt x="415810" y="94048"/>
                </a:cubicBezTo>
                <a:cubicBezTo>
                  <a:pt x="418951" y="92702"/>
                  <a:pt x="422480" y="92334"/>
                  <a:pt x="425537" y="90806"/>
                </a:cubicBezTo>
                <a:cubicBezTo>
                  <a:pt x="429023" y="89063"/>
                  <a:pt x="431540" y="85467"/>
                  <a:pt x="435265" y="84321"/>
                </a:cubicBezTo>
                <a:cubicBezTo>
                  <a:pt x="445800" y="81080"/>
                  <a:pt x="457233" y="81322"/>
                  <a:pt x="467690" y="77836"/>
                </a:cubicBezTo>
                <a:cubicBezTo>
                  <a:pt x="470933" y="76755"/>
                  <a:pt x="474102" y="75422"/>
                  <a:pt x="477418" y="74593"/>
                </a:cubicBezTo>
                <a:cubicBezTo>
                  <a:pt x="482765" y="73256"/>
                  <a:pt x="499142" y="71351"/>
                  <a:pt x="493631" y="71351"/>
                </a:cubicBezTo>
                <a:cubicBezTo>
                  <a:pt x="476304" y="71351"/>
                  <a:pt x="459044" y="73512"/>
                  <a:pt x="441750" y="74593"/>
                </a:cubicBezTo>
                <a:cubicBezTo>
                  <a:pt x="434692" y="76005"/>
                  <a:pt x="420948" y="76614"/>
                  <a:pt x="415810" y="84321"/>
                </a:cubicBezTo>
                <a:cubicBezTo>
                  <a:pt x="413338" y="88029"/>
                  <a:pt x="416764" y="95792"/>
                  <a:pt x="412567" y="97291"/>
                </a:cubicBezTo>
                <a:cubicBezTo>
                  <a:pt x="399295" y="102031"/>
                  <a:pt x="384465" y="99453"/>
                  <a:pt x="370414" y="100534"/>
                </a:cubicBezTo>
                <a:cubicBezTo>
                  <a:pt x="343614" y="109465"/>
                  <a:pt x="385591" y="96269"/>
                  <a:pt x="328261" y="107019"/>
                </a:cubicBezTo>
                <a:cubicBezTo>
                  <a:pt x="315295" y="109450"/>
                  <a:pt x="310425" y="113909"/>
                  <a:pt x="299078" y="116746"/>
                </a:cubicBezTo>
                <a:cubicBezTo>
                  <a:pt x="290431" y="118908"/>
                  <a:pt x="281593" y="120412"/>
                  <a:pt x="273137" y="123231"/>
                </a:cubicBezTo>
                <a:lnTo>
                  <a:pt x="253682" y="129717"/>
                </a:lnTo>
                <a:cubicBezTo>
                  <a:pt x="250439" y="130798"/>
                  <a:pt x="247306" y="132289"/>
                  <a:pt x="243954" y="132959"/>
                </a:cubicBezTo>
                <a:cubicBezTo>
                  <a:pt x="238550" y="134040"/>
                  <a:pt x="233089" y="134865"/>
                  <a:pt x="227742" y="136202"/>
                </a:cubicBezTo>
                <a:cubicBezTo>
                  <a:pt x="224426" y="137031"/>
                  <a:pt x="221392" y="138924"/>
                  <a:pt x="218014" y="139444"/>
                </a:cubicBezTo>
                <a:cubicBezTo>
                  <a:pt x="185786" y="144402"/>
                  <a:pt x="123482" y="145075"/>
                  <a:pt x="101282" y="145929"/>
                </a:cubicBezTo>
                <a:cubicBezTo>
                  <a:pt x="89393" y="144848"/>
                  <a:pt x="77552" y="142687"/>
                  <a:pt x="65614" y="142687"/>
                </a:cubicBezTo>
                <a:cubicBezTo>
                  <a:pt x="61385" y="142687"/>
                  <a:pt x="9802" y="148528"/>
                  <a:pt x="4005" y="149172"/>
                </a:cubicBezTo>
                <a:cubicBezTo>
                  <a:pt x="-4937" y="176002"/>
                  <a:pt x="-3295" y="161038"/>
                  <a:pt x="55886" y="155657"/>
                </a:cubicBezTo>
                <a:cubicBezTo>
                  <a:pt x="61375" y="155158"/>
                  <a:pt x="66615" y="152962"/>
                  <a:pt x="72099" y="152414"/>
                </a:cubicBezTo>
                <a:cubicBezTo>
                  <a:pt x="88267" y="150797"/>
                  <a:pt x="104536" y="150418"/>
                  <a:pt x="120737" y="149172"/>
                </a:cubicBezTo>
                <a:cubicBezTo>
                  <a:pt x="141630" y="147565"/>
                  <a:pt x="161679" y="145639"/>
                  <a:pt x="182346" y="142687"/>
                </a:cubicBezTo>
                <a:cubicBezTo>
                  <a:pt x="188854" y="141757"/>
                  <a:pt x="195354" y="140733"/>
                  <a:pt x="201801" y="139444"/>
                </a:cubicBezTo>
                <a:cubicBezTo>
                  <a:pt x="206171" y="138570"/>
                  <a:pt x="210366" y="136880"/>
                  <a:pt x="214771" y="136202"/>
                </a:cubicBezTo>
                <a:cubicBezTo>
                  <a:pt x="224445" y="134714"/>
                  <a:pt x="234226" y="134040"/>
                  <a:pt x="243954" y="132959"/>
                </a:cubicBezTo>
                <a:cubicBezTo>
                  <a:pt x="253703" y="130522"/>
                  <a:pt x="274473" y="124893"/>
                  <a:pt x="286107" y="123231"/>
                </a:cubicBezTo>
                <a:cubicBezTo>
                  <a:pt x="295796" y="121847"/>
                  <a:pt x="305585" y="121255"/>
                  <a:pt x="315290" y="119989"/>
                </a:cubicBezTo>
                <a:cubicBezTo>
                  <a:pt x="330447" y="118012"/>
                  <a:pt x="345697" y="116502"/>
                  <a:pt x="360686" y="113504"/>
                </a:cubicBezTo>
                <a:cubicBezTo>
                  <a:pt x="366090" y="112423"/>
                  <a:pt x="371425" y="110905"/>
                  <a:pt x="376899" y="110261"/>
                </a:cubicBezTo>
                <a:cubicBezTo>
                  <a:pt x="389825" y="108740"/>
                  <a:pt x="402840" y="108100"/>
                  <a:pt x="415810" y="107019"/>
                </a:cubicBezTo>
                <a:lnTo>
                  <a:pt x="435265" y="100534"/>
                </a:lnTo>
                <a:cubicBezTo>
                  <a:pt x="438508" y="99453"/>
                  <a:pt x="441621" y="97853"/>
                  <a:pt x="444993" y="97291"/>
                </a:cubicBezTo>
                <a:cubicBezTo>
                  <a:pt x="451478" y="96210"/>
                  <a:pt x="458070" y="95643"/>
                  <a:pt x="464448" y="94048"/>
                </a:cubicBezTo>
                <a:cubicBezTo>
                  <a:pt x="471080" y="92390"/>
                  <a:pt x="477418" y="89725"/>
                  <a:pt x="483903" y="87563"/>
                </a:cubicBezTo>
                <a:lnTo>
                  <a:pt x="493631" y="84321"/>
                </a:lnTo>
                <a:cubicBezTo>
                  <a:pt x="516987" y="76536"/>
                  <a:pt x="487787" y="85991"/>
                  <a:pt x="516329" y="77836"/>
                </a:cubicBezTo>
                <a:cubicBezTo>
                  <a:pt x="519615" y="76897"/>
                  <a:pt x="522770" y="75532"/>
                  <a:pt x="526056" y="74593"/>
                </a:cubicBezTo>
                <a:cubicBezTo>
                  <a:pt x="530341" y="73369"/>
                  <a:pt x="534742" y="72575"/>
                  <a:pt x="539027" y="71351"/>
                </a:cubicBezTo>
                <a:cubicBezTo>
                  <a:pt x="542313" y="70412"/>
                  <a:pt x="545438" y="68937"/>
                  <a:pt x="548754" y="68108"/>
                </a:cubicBezTo>
                <a:cubicBezTo>
                  <a:pt x="564323" y="64215"/>
                  <a:pt x="574025" y="63874"/>
                  <a:pt x="590907" y="61623"/>
                </a:cubicBezTo>
                <a:cubicBezTo>
                  <a:pt x="598483" y="60613"/>
                  <a:pt x="606066" y="59636"/>
                  <a:pt x="613605" y="58380"/>
                </a:cubicBezTo>
                <a:cubicBezTo>
                  <a:pt x="628584" y="55884"/>
                  <a:pt x="640601" y="52443"/>
                  <a:pt x="655759" y="48653"/>
                </a:cubicBezTo>
                <a:lnTo>
                  <a:pt x="668729" y="45410"/>
                </a:lnTo>
                <a:cubicBezTo>
                  <a:pt x="673052" y="44329"/>
                  <a:pt x="677471" y="43577"/>
                  <a:pt x="681699" y="42168"/>
                </a:cubicBezTo>
                <a:lnTo>
                  <a:pt x="701154" y="35683"/>
                </a:lnTo>
                <a:lnTo>
                  <a:pt x="710882" y="32440"/>
                </a:lnTo>
                <a:cubicBezTo>
                  <a:pt x="714125" y="29197"/>
                  <a:pt x="716601" y="24939"/>
                  <a:pt x="720610" y="22712"/>
                </a:cubicBezTo>
                <a:cubicBezTo>
                  <a:pt x="726586" y="19392"/>
                  <a:pt x="740065" y="16227"/>
                  <a:pt x="740065" y="16227"/>
                </a:cubicBezTo>
                <a:cubicBezTo>
                  <a:pt x="738984" y="11904"/>
                  <a:pt x="739606" y="6737"/>
                  <a:pt x="736822" y="3257"/>
                </a:cubicBezTo>
                <a:cubicBezTo>
                  <a:pt x="731320" y="-3620"/>
                  <a:pt x="715201" y="2393"/>
                  <a:pt x="710882" y="3257"/>
                </a:cubicBezTo>
                <a:cubicBezTo>
                  <a:pt x="711963" y="6500"/>
                  <a:pt x="710809" y="12156"/>
                  <a:pt x="714125" y="12985"/>
                </a:cubicBezTo>
                <a:cubicBezTo>
                  <a:pt x="721539" y="14839"/>
                  <a:pt x="729986" y="13160"/>
                  <a:pt x="736822" y="9742"/>
                </a:cubicBezTo>
                <a:cubicBezTo>
                  <a:pt x="739879" y="8214"/>
                  <a:pt x="730337" y="7581"/>
                  <a:pt x="727095" y="6500"/>
                </a:cubicBezTo>
                <a:cubicBezTo>
                  <a:pt x="722772" y="7581"/>
                  <a:pt x="716118" y="5756"/>
                  <a:pt x="714125" y="9742"/>
                </a:cubicBezTo>
                <a:cubicBezTo>
                  <a:pt x="712382" y="13228"/>
                  <a:pt x="716913" y="18238"/>
                  <a:pt x="720610" y="19470"/>
                </a:cubicBezTo>
                <a:cubicBezTo>
                  <a:pt x="724838" y="20879"/>
                  <a:pt x="729257" y="17308"/>
                  <a:pt x="733580" y="16227"/>
                </a:cubicBezTo>
                <a:cubicBezTo>
                  <a:pt x="730337" y="15146"/>
                  <a:pt x="727223" y="12423"/>
                  <a:pt x="723852" y="12985"/>
                </a:cubicBezTo>
                <a:cubicBezTo>
                  <a:pt x="714870" y="14482"/>
                  <a:pt x="714300" y="21958"/>
                  <a:pt x="707639" y="25955"/>
                </a:cubicBezTo>
                <a:cubicBezTo>
                  <a:pt x="704708" y="27713"/>
                  <a:pt x="701154" y="28116"/>
                  <a:pt x="697912" y="29197"/>
                </a:cubicBezTo>
                <a:cubicBezTo>
                  <a:pt x="685246" y="41865"/>
                  <a:pt x="698536" y="30508"/>
                  <a:pt x="681699" y="38925"/>
                </a:cubicBezTo>
                <a:cubicBezTo>
                  <a:pt x="678213" y="40668"/>
                  <a:pt x="675457" y="43667"/>
                  <a:pt x="671971" y="45410"/>
                </a:cubicBezTo>
                <a:cubicBezTo>
                  <a:pt x="668914" y="46939"/>
                  <a:pt x="665580" y="47912"/>
                  <a:pt x="662244" y="48653"/>
                </a:cubicBezTo>
                <a:cubicBezTo>
                  <a:pt x="635019" y="54703"/>
                  <a:pt x="648216" y="49256"/>
                  <a:pt x="616848" y="55138"/>
                </a:cubicBezTo>
                <a:cubicBezTo>
                  <a:pt x="608088" y="56781"/>
                  <a:pt x="599647" y="59875"/>
                  <a:pt x="590907" y="61623"/>
                </a:cubicBezTo>
                <a:cubicBezTo>
                  <a:pt x="585503" y="62704"/>
                  <a:pt x="580041" y="63528"/>
                  <a:pt x="574695" y="64865"/>
                </a:cubicBezTo>
                <a:cubicBezTo>
                  <a:pt x="571379" y="65694"/>
                  <a:pt x="568364" y="67730"/>
                  <a:pt x="564967" y="68108"/>
                </a:cubicBezTo>
                <a:cubicBezTo>
                  <a:pt x="548818" y="69903"/>
                  <a:pt x="532542" y="70270"/>
                  <a:pt x="516329" y="71351"/>
                </a:cubicBezTo>
                <a:cubicBezTo>
                  <a:pt x="505169" y="73583"/>
                  <a:pt x="497843" y="74780"/>
                  <a:pt x="487146" y="77836"/>
                </a:cubicBezTo>
                <a:cubicBezTo>
                  <a:pt x="477269" y="80658"/>
                  <a:pt x="475416" y="82634"/>
                  <a:pt x="464448" y="84321"/>
                </a:cubicBezTo>
                <a:cubicBezTo>
                  <a:pt x="454774" y="85809"/>
                  <a:pt x="444977" y="86349"/>
                  <a:pt x="435265" y="87563"/>
                </a:cubicBezTo>
                <a:cubicBezTo>
                  <a:pt x="427681" y="88511"/>
                  <a:pt x="420133" y="89725"/>
                  <a:pt x="412567" y="90806"/>
                </a:cubicBezTo>
                <a:lnTo>
                  <a:pt x="383384" y="100534"/>
                </a:lnTo>
                <a:cubicBezTo>
                  <a:pt x="380141" y="101615"/>
                  <a:pt x="376972" y="102947"/>
                  <a:pt x="373656" y="103776"/>
                </a:cubicBezTo>
                <a:lnTo>
                  <a:pt x="402839" y="100534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9"/>
          <p:cNvSpPr/>
          <p:nvPr/>
        </p:nvSpPr>
        <p:spPr>
          <a:xfrm>
            <a:off x="4630366" y="2879387"/>
            <a:ext cx="1037617" cy="243215"/>
          </a:xfrm>
          <a:custGeom>
            <a:avLst/>
            <a:gdLst>
              <a:gd name="connsiteX0" fmla="*/ 0 w 1037617"/>
              <a:gd name="connsiteY0" fmla="*/ 239949 h 243215"/>
              <a:gd name="connsiteX1" fmla="*/ 19455 w 1037617"/>
              <a:gd name="connsiteY1" fmla="*/ 243192 h 243215"/>
              <a:gd name="connsiteX2" fmla="*/ 74579 w 1037617"/>
              <a:gd name="connsiteY2" fmla="*/ 236707 h 243215"/>
              <a:gd name="connsiteX3" fmla="*/ 94034 w 1037617"/>
              <a:gd name="connsiteY3" fmla="*/ 217251 h 243215"/>
              <a:gd name="connsiteX4" fmla="*/ 110247 w 1037617"/>
              <a:gd name="connsiteY4" fmla="*/ 197796 h 243215"/>
              <a:gd name="connsiteX5" fmla="*/ 129702 w 1037617"/>
              <a:gd name="connsiteY5" fmla="*/ 188068 h 243215"/>
              <a:gd name="connsiteX6" fmla="*/ 139430 w 1037617"/>
              <a:gd name="connsiteY6" fmla="*/ 194553 h 243215"/>
              <a:gd name="connsiteX7" fmla="*/ 210766 w 1037617"/>
              <a:gd name="connsiteY7" fmla="*/ 194553 h 243215"/>
              <a:gd name="connsiteX8" fmla="*/ 230221 w 1037617"/>
              <a:gd name="connsiteY8" fmla="*/ 191311 h 243215"/>
              <a:gd name="connsiteX9" fmla="*/ 252919 w 1037617"/>
              <a:gd name="connsiteY9" fmla="*/ 184826 h 243215"/>
              <a:gd name="connsiteX10" fmla="*/ 282102 w 1037617"/>
              <a:gd name="connsiteY10" fmla="*/ 162128 h 243215"/>
              <a:gd name="connsiteX11" fmla="*/ 291830 w 1037617"/>
              <a:gd name="connsiteY11" fmla="*/ 158885 h 243215"/>
              <a:gd name="connsiteX12" fmla="*/ 301557 w 1037617"/>
              <a:gd name="connsiteY12" fmla="*/ 165370 h 243215"/>
              <a:gd name="connsiteX13" fmla="*/ 408562 w 1037617"/>
              <a:gd name="connsiteY13" fmla="*/ 158885 h 243215"/>
              <a:gd name="connsiteX14" fmla="*/ 421532 w 1037617"/>
              <a:gd name="connsiteY14" fmla="*/ 155643 h 243215"/>
              <a:gd name="connsiteX15" fmla="*/ 440987 w 1037617"/>
              <a:gd name="connsiteY15" fmla="*/ 152400 h 243215"/>
              <a:gd name="connsiteX16" fmla="*/ 460443 w 1037617"/>
              <a:gd name="connsiteY16" fmla="*/ 145915 h 243215"/>
              <a:gd name="connsiteX17" fmla="*/ 479898 w 1037617"/>
              <a:gd name="connsiteY17" fmla="*/ 132945 h 243215"/>
              <a:gd name="connsiteX18" fmla="*/ 489625 w 1037617"/>
              <a:gd name="connsiteY18" fmla="*/ 126460 h 243215"/>
              <a:gd name="connsiteX19" fmla="*/ 570689 w 1037617"/>
              <a:gd name="connsiteY19" fmla="*/ 123217 h 243215"/>
              <a:gd name="connsiteX20" fmla="*/ 593387 w 1037617"/>
              <a:gd name="connsiteY20" fmla="*/ 119975 h 243215"/>
              <a:gd name="connsiteX21" fmla="*/ 612843 w 1037617"/>
              <a:gd name="connsiteY21" fmla="*/ 113490 h 243215"/>
              <a:gd name="connsiteX22" fmla="*/ 625813 w 1037617"/>
              <a:gd name="connsiteY22" fmla="*/ 110247 h 243215"/>
              <a:gd name="connsiteX23" fmla="*/ 645268 w 1037617"/>
              <a:gd name="connsiteY23" fmla="*/ 103762 h 243215"/>
              <a:gd name="connsiteX24" fmla="*/ 654996 w 1037617"/>
              <a:gd name="connsiteY24" fmla="*/ 100519 h 243215"/>
              <a:gd name="connsiteX25" fmla="*/ 680936 w 1037617"/>
              <a:gd name="connsiteY25" fmla="*/ 90792 h 243215"/>
              <a:gd name="connsiteX26" fmla="*/ 700391 w 1037617"/>
              <a:gd name="connsiteY26" fmla="*/ 84307 h 243215"/>
              <a:gd name="connsiteX27" fmla="*/ 781455 w 1037617"/>
              <a:gd name="connsiteY27" fmla="*/ 81064 h 243215"/>
              <a:gd name="connsiteX28" fmla="*/ 800911 w 1037617"/>
              <a:gd name="connsiteY28" fmla="*/ 74579 h 243215"/>
              <a:gd name="connsiteX29" fmla="*/ 813881 w 1037617"/>
              <a:gd name="connsiteY29" fmla="*/ 71336 h 243215"/>
              <a:gd name="connsiteX30" fmla="*/ 833336 w 1037617"/>
              <a:gd name="connsiteY30" fmla="*/ 64851 h 243215"/>
              <a:gd name="connsiteX31" fmla="*/ 852791 w 1037617"/>
              <a:gd name="connsiteY31" fmla="*/ 55124 h 243215"/>
              <a:gd name="connsiteX32" fmla="*/ 869004 w 1037617"/>
              <a:gd name="connsiteY32" fmla="*/ 45396 h 243215"/>
              <a:gd name="connsiteX33" fmla="*/ 878732 w 1037617"/>
              <a:gd name="connsiteY33" fmla="*/ 38911 h 243215"/>
              <a:gd name="connsiteX34" fmla="*/ 894945 w 1037617"/>
              <a:gd name="connsiteY34" fmla="*/ 35668 h 243215"/>
              <a:gd name="connsiteX35" fmla="*/ 914400 w 1037617"/>
              <a:gd name="connsiteY35" fmla="*/ 29183 h 243215"/>
              <a:gd name="connsiteX36" fmla="*/ 924128 w 1037617"/>
              <a:gd name="connsiteY36" fmla="*/ 12970 h 243215"/>
              <a:gd name="connsiteX37" fmla="*/ 943583 w 1037617"/>
              <a:gd name="connsiteY37" fmla="*/ 0 h 243215"/>
              <a:gd name="connsiteX38" fmla="*/ 953311 w 1037617"/>
              <a:gd name="connsiteY38" fmla="*/ 6485 h 243215"/>
              <a:gd name="connsiteX39" fmla="*/ 976008 w 1037617"/>
              <a:gd name="connsiteY39" fmla="*/ 12970 h 243215"/>
              <a:gd name="connsiteX40" fmla="*/ 1018162 w 1037617"/>
              <a:gd name="connsiteY40" fmla="*/ 9728 h 243215"/>
              <a:gd name="connsiteX41" fmla="*/ 1037617 w 1037617"/>
              <a:gd name="connsiteY41" fmla="*/ 3243 h 2432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1037617" h="243215">
                <a:moveTo>
                  <a:pt x="0" y="239949"/>
                </a:moveTo>
                <a:cubicBezTo>
                  <a:pt x="6485" y="241030"/>
                  <a:pt x="12881" y="243192"/>
                  <a:pt x="19455" y="243192"/>
                </a:cubicBezTo>
                <a:cubicBezTo>
                  <a:pt x="57798" y="243192"/>
                  <a:pt x="52816" y="243960"/>
                  <a:pt x="74579" y="236707"/>
                </a:cubicBezTo>
                <a:cubicBezTo>
                  <a:pt x="93215" y="211856"/>
                  <a:pt x="75071" y="233052"/>
                  <a:pt x="94034" y="217251"/>
                </a:cubicBezTo>
                <a:cubicBezTo>
                  <a:pt x="125893" y="190704"/>
                  <a:pt x="84752" y="223292"/>
                  <a:pt x="110247" y="197796"/>
                </a:cubicBezTo>
                <a:cubicBezTo>
                  <a:pt x="116532" y="191510"/>
                  <a:pt x="121791" y="190705"/>
                  <a:pt x="129702" y="188068"/>
                </a:cubicBezTo>
                <a:cubicBezTo>
                  <a:pt x="132945" y="190230"/>
                  <a:pt x="135944" y="192810"/>
                  <a:pt x="139430" y="194553"/>
                </a:cubicBezTo>
                <a:cubicBezTo>
                  <a:pt x="159852" y="204764"/>
                  <a:pt x="198780" y="195184"/>
                  <a:pt x="210766" y="194553"/>
                </a:cubicBezTo>
                <a:cubicBezTo>
                  <a:pt x="217251" y="193472"/>
                  <a:pt x="223774" y="192600"/>
                  <a:pt x="230221" y="191311"/>
                </a:cubicBezTo>
                <a:cubicBezTo>
                  <a:pt x="240392" y="189277"/>
                  <a:pt x="243653" y="187914"/>
                  <a:pt x="252919" y="184826"/>
                </a:cubicBezTo>
                <a:cubicBezTo>
                  <a:pt x="261313" y="176432"/>
                  <a:pt x="270466" y="166007"/>
                  <a:pt x="282102" y="162128"/>
                </a:cubicBezTo>
                <a:lnTo>
                  <a:pt x="291830" y="158885"/>
                </a:lnTo>
                <a:cubicBezTo>
                  <a:pt x="295072" y="161047"/>
                  <a:pt x="297660" y="165370"/>
                  <a:pt x="301557" y="165370"/>
                </a:cubicBezTo>
                <a:cubicBezTo>
                  <a:pt x="337291" y="165370"/>
                  <a:pt x="408562" y="158885"/>
                  <a:pt x="408562" y="158885"/>
                </a:cubicBezTo>
                <a:cubicBezTo>
                  <a:pt x="412885" y="157804"/>
                  <a:pt x="417162" y="156517"/>
                  <a:pt x="421532" y="155643"/>
                </a:cubicBezTo>
                <a:cubicBezTo>
                  <a:pt x="427979" y="154354"/>
                  <a:pt x="434609" y="153995"/>
                  <a:pt x="440987" y="152400"/>
                </a:cubicBezTo>
                <a:cubicBezTo>
                  <a:pt x="447619" y="150742"/>
                  <a:pt x="454755" y="149707"/>
                  <a:pt x="460443" y="145915"/>
                </a:cubicBezTo>
                <a:lnTo>
                  <a:pt x="479898" y="132945"/>
                </a:lnTo>
                <a:cubicBezTo>
                  <a:pt x="483140" y="130783"/>
                  <a:pt x="485731" y="126616"/>
                  <a:pt x="489625" y="126460"/>
                </a:cubicBezTo>
                <a:lnTo>
                  <a:pt x="570689" y="123217"/>
                </a:lnTo>
                <a:cubicBezTo>
                  <a:pt x="578255" y="122136"/>
                  <a:pt x="585940" y="121693"/>
                  <a:pt x="593387" y="119975"/>
                </a:cubicBezTo>
                <a:cubicBezTo>
                  <a:pt x="600048" y="118438"/>
                  <a:pt x="606211" y="115148"/>
                  <a:pt x="612843" y="113490"/>
                </a:cubicBezTo>
                <a:cubicBezTo>
                  <a:pt x="617166" y="112409"/>
                  <a:pt x="621545" y="111528"/>
                  <a:pt x="625813" y="110247"/>
                </a:cubicBezTo>
                <a:cubicBezTo>
                  <a:pt x="632360" y="108283"/>
                  <a:pt x="638783" y="105924"/>
                  <a:pt x="645268" y="103762"/>
                </a:cubicBezTo>
                <a:cubicBezTo>
                  <a:pt x="648511" y="102681"/>
                  <a:pt x="652152" y="102415"/>
                  <a:pt x="654996" y="100519"/>
                </a:cubicBezTo>
                <a:cubicBezTo>
                  <a:pt x="671924" y="89233"/>
                  <a:pt x="657203" y="97264"/>
                  <a:pt x="680936" y="90792"/>
                </a:cubicBezTo>
                <a:cubicBezTo>
                  <a:pt x="687531" y="88993"/>
                  <a:pt x="693561" y="84580"/>
                  <a:pt x="700391" y="84307"/>
                </a:cubicBezTo>
                <a:lnTo>
                  <a:pt x="781455" y="81064"/>
                </a:lnTo>
                <a:cubicBezTo>
                  <a:pt x="787940" y="78902"/>
                  <a:pt x="794279" y="76237"/>
                  <a:pt x="800911" y="74579"/>
                </a:cubicBezTo>
                <a:cubicBezTo>
                  <a:pt x="805234" y="73498"/>
                  <a:pt x="809613" y="72617"/>
                  <a:pt x="813881" y="71336"/>
                </a:cubicBezTo>
                <a:cubicBezTo>
                  <a:pt x="820428" y="69372"/>
                  <a:pt x="827648" y="68643"/>
                  <a:pt x="833336" y="64851"/>
                </a:cubicBezTo>
                <a:cubicBezTo>
                  <a:pt x="845908" y="56470"/>
                  <a:pt x="839367" y="59598"/>
                  <a:pt x="852791" y="55124"/>
                </a:cubicBezTo>
                <a:cubicBezTo>
                  <a:pt x="865459" y="42457"/>
                  <a:pt x="852167" y="53815"/>
                  <a:pt x="869004" y="45396"/>
                </a:cubicBezTo>
                <a:cubicBezTo>
                  <a:pt x="872490" y="43653"/>
                  <a:pt x="875083" y="40279"/>
                  <a:pt x="878732" y="38911"/>
                </a:cubicBezTo>
                <a:cubicBezTo>
                  <a:pt x="883892" y="36976"/>
                  <a:pt x="889628" y="37118"/>
                  <a:pt x="894945" y="35668"/>
                </a:cubicBezTo>
                <a:cubicBezTo>
                  <a:pt x="901540" y="33869"/>
                  <a:pt x="914400" y="29183"/>
                  <a:pt x="914400" y="29183"/>
                </a:cubicBezTo>
                <a:cubicBezTo>
                  <a:pt x="917503" y="19875"/>
                  <a:pt x="916216" y="18904"/>
                  <a:pt x="924128" y="12970"/>
                </a:cubicBezTo>
                <a:cubicBezTo>
                  <a:pt x="930363" y="8293"/>
                  <a:pt x="943583" y="0"/>
                  <a:pt x="943583" y="0"/>
                </a:cubicBezTo>
                <a:cubicBezTo>
                  <a:pt x="946826" y="2162"/>
                  <a:pt x="949825" y="4742"/>
                  <a:pt x="953311" y="6485"/>
                </a:cubicBezTo>
                <a:cubicBezTo>
                  <a:pt x="957967" y="8813"/>
                  <a:pt x="971846" y="11930"/>
                  <a:pt x="976008" y="12970"/>
                </a:cubicBezTo>
                <a:cubicBezTo>
                  <a:pt x="990059" y="11889"/>
                  <a:pt x="1004242" y="11926"/>
                  <a:pt x="1018162" y="9728"/>
                </a:cubicBezTo>
                <a:cubicBezTo>
                  <a:pt x="1024914" y="8662"/>
                  <a:pt x="1037617" y="3243"/>
                  <a:pt x="1037617" y="3243"/>
                </a:cubicBezTo>
              </a:path>
            </a:pathLst>
          </a:cu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72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802"/>
          <a:stretch/>
        </p:blipFill>
        <p:spPr>
          <a:xfrm>
            <a:off x="9541565" y="3886373"/>
            <a:ext cx="2650435" cy="2355401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0" y="1657138"/>
            <a:ext cx="9541565" cy="3321331"/>
            <a:chOff x="0" y="1657138"/>
            <a:chExt cx="9541565" cy="3321331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76292" y="3680060"/>
              <a:ext cx="1411118" cy="1298409"/>
            </a:xfrm>
            <a:prstGeom prst="rect">
              <a:avLst/>
            </a:prstGeom>
          </p:spPr>
        </p:pic>
        <p:grpSp>
          <p:nvGrpSpPr>
            <p:cNvPr id="6" name="Group 5"/>
            <p:cNvGrpSpPr/>
            <p:nvPr/>
          </p:nvGrpSpPr>
          <p:grpSpPr>
            <a:xfrm>
              <a:off x="0" y="1657138"/>
              <a:ext cx="9541565" cy="3254514"/>
              <a:chOff x="0" y="126448"/>
              <a:chExt cx="12110799" cy="4360518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854782" y="437321"/>
                <a:ext cx="3256017" cy="2491920"/>
              </a:xfrm>
              <a:prstGeom prst="rect">
                <a:avLst/>
              </a:prstGeom>
            </p:spPr>
          </p:pic>
          <p:pic>
            <p:nvPicPr>
              <p:cNvPr id="3" name="Picture 2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11765" y="292101"/>
                <a:ext cx="2743017" cy="4194865"/>
              </a:xfrm>
              <a:prstGeom prst="rect">
                <a:avLst/>
              </a:prstGeom>
            </p:spPr>
          </p:pic>
          <p:pic>
            <p:nvPicPr>
              <p:cNvPr id="4" name="Picture 3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77784" y="292101"/>
                <a:ext cx="2933981" cy="4194865"/>
              </a:xfrm>
              <a:prstGeom prst="rect">
                <a:avLst/>
              </a:prstGeom>
            </p:spPr>
          </p:pic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126448"/>
                <a:ext cx="3177784" cy="4360518"/>
              </a:xfrm>
              <a:prstGeom prst="rect">
                <a:avLst/>
              </a:prstGeom>
            </p:spPr>
          </p:pic>
        </p:grp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1565" y="95245"/>
            <a:ext cx="2650435" cy="379112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79951" y="244222"/>
            <a:ext cx="763325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Building out the platform for plugin creation enables open source collaboration.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50682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 60"/>
          <p:cNvSpPr/>
          <p:nvPr/>
        </p:nvSpPr>
        <p:spPr>
          <a:xfrm>
            <a:off x="0" y="-101600"/>
            <a:ext cx="12192000" cy="642906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17214" y="41770"/>
            <a:ext cx="10058400" cy="769710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  <a:latin typeface="Eurostile" charset="0"/>
                <a:ea typeface="Eurostile" charset="0"/>
                <a:cs typeface="Eurostile" charset="0"/>
              </a:rPr>
              <a:t>Future Direction</a:t>
            </a:r>
            <a:endParaRPr lang="en-US" dirty="0">
              <a:solidFill>
                <a:schemeClr val="bg1">
                  <a:lumMod val="95000"/>
                </a:schemeClr>
              </a:solidFill>
              <a:latin typeface="Eurostile" charset="0"/>
              <a:ea typeface="Eurostile" charset="0"/>
              <a:cs typeface="Eurostile" charset="0"/>
            </a:endParaRPr>
          </a:p>
        </p:txBody>
      </p:sp>
      <p:grpSp>
        <p:nvGrpSpPr>
          <p:cNvPr id="29" name="Group 28"/>
          <p:cNvGrpSpPr/>
          <p:nvPr/>
        </p:nvGrpSpPr>
        <p:grpSpPr>
          <a:xfrm>
            <a:off x="686389" y="1156031"/>
            <a:ext cx="4555074" cy="2293692"/>
            <a:chOff x="244699" y="1171976"/>
            <a:chExt cx="4092064" cy="1983893"/>
          </a:xfrm>
        </p:grpSpPr>
        <p:graphicFrame>
          <p:nvGraphicFramePr>
            <p:cNvPr id="5" name="Diagram 4"/>
            <p:cNvGraphicFramePr/>
            <p:nvPr>
              <p:extLst>
                <p:ext uri="{D42A27DB-BD31-4B8C-83A1-F6EECF244321}">
                  <p14:modId xmlns:p14="http://schemas.microsoft.com/office/powerpoint/2010/main" val="1879951161"/>
                </p:ext>
              </p:extLst>
            </p:nvPr>
          </p:nvGraphicFramePr>
          <p:xfrm>
            <a:off x="244699" y="1171976"/>
            <a:ext cx="1171917" cy="717746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sp>
          <p:nvSpPr>
            <p:cNvPr id="6" name="Right Arrow 5"/>
            <p:cNvSpPr/>
            <p:nvPr/>
          </p:nvSpPr>
          <p:spPr>
            <a:xfrm>
              <a:off x="1433278" y="1393790"/>
              <a:ext cx="224004" cy="16154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aphicFrame>
          <p:nvGraphicFramePr>
            <p:cNvPr id="7" name="Diagram 6"/>
            <p:cNvGraphicFramePr/>
            <p:nvPr>
              <p:extLst>
                <p:ext uri="{D42A27DB-BD31-4B8C-83A1-F6EECF244321}">
                  <p14:modId xmlns:p14="http://schemas.microsoft.com/office/powerpoint/2010/main" val="1542605759"/>
                </p:ext>
              </p:extLst>
            </p:nvPr>
          </p:nvGraphicFramePr>
          <p:xfrm>
            <a:off x="1782860" y="1367798"/>
            <a:ext cx="671816" cy="324233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7" r:lo="rId8" r:qs="rId9" r:cs="rId10"/>
            </a:graphicData>
          </a:graphic>
        </p:graphicFrame>
        <p:sp>
          <p:nvSpPr>
            <p:cNvPr id="8" name="Right Arrow 7"/>
            <p:cNvSpPr/>
            <p:nvPr/>
          </p:nvSpPr>
          <p:spPr>
            <a:xfrm>
              <a:off x="2518679" y="1393790"/>
              <a:ext cx="224004" cy="16154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3053235" y="1205955"/>
              <a:ext cx="1283528" cy="608895"/>
              <a:chOff x="8323607" y="596177"/>
              <a:chExt cx="3742460" cy="1745673"/>
            </a:xfrm>
          </p:grpSpPr>
          <p:sp>
            <p:nvSpPr>
              <p:cNvPr id="26" name="Cloud 25"/>
              <p:cNvSpPr/>
              <p:nvPr/>
            </p:nvSpPr>
            <p:spPr>
              <a:xfrm>
                <a:off x="8323607" y="596177"/>
                <a:ext cx="3194463" cy="1745673"/>
              </a:xfrm>
              <a:prstGeom prst="cloud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9050">
                <a:solidFill>
                  <a:schemeClr val="accent5"/>
                </a:solidFill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8630442" y="1038037"/>
                <a:ext cx="3435625" cy="7941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1" dirty="0" smtClean="0">
                    <a:latin typeface="Avenir Book" charset="0"/>
                    <a:ea typeface="Avenir Book" charset="0"/>
                    <a:cs typeface="Avenir Book" charset="0"/>
                  </a:rPr>
                  <a:t>Particle</a:t>
                </a:r>
                <a:r>
                  <a:rPr lang="en-US" sz="1200" b="1" dirty="0" smtClean="0">
                    <a:latin typeface="Avenir Book" charset="0"/>
                    <a:ea typeface="Avenir Book" charset="0"/>
                    <a:cs typeface="Avenir Book" charset="0"/>
                  </a:rPr>
                  <a:t> </a:t>
                </a:r>
                <a:r>
                  <a:rPr lang="en-US" sz="1000" b="1" dirty="0" smtClean="0">
                    <a:latin typeface="Avenir Book" charset="0"/>
                    <a:ea typeface="Avenir Book" charset="0"/>
                    <a:cs typeface="Avenir Book" charset="0"/>
                  </a:rPr>
                  <a:t>Cloud</a:t>
                </a:r>
                <a:endParaRPr lang="en-US" sz="1200" b="1" dirty="0">
                  <a:latin typeface="Avenir Book" charset="0"/>
                  <a:ea typeface="Avenir Book" charset="0"/>
                  <a:cs typeface="Avenir Book" charset="0"/>
                </a:endParaRPr>
              </a:p>
            </p:txBody>
          </p:sp>
        </p:grpSp>
        <p:sp>
          <p:nvSpPr>
            <p:cNvPr id="10" name="Right Arrow 9"/>
            <p:cNvSpPr/>
            <p:nvPr/>
          </p:nvSpPr>
          <p:spPr>
            <a:xfrm rot="5400000">
              <a:off x="3487118" y="2081657"/>
              <a:ext cx="227818" cy="15883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3077671" y="2527522"/>
              <a:ext cx="1046711" cy="385219"/>
              <a:chOff x="8562108" y="4108861"/>
              <a:chExt cx="3051959" cy="1104406"/>
            </a:xfrm>
          </p:grpSpPr>
          <p:sp>
            <p:nvSpPr>
              <p:cNvPr id="24" name="Rectangle 23"/>
              <p:cNvSpPr/>
              <p:nvPr/>
            </p:nvSpPr>
            <p:spPr>
              <a:xfrm>
                <a:off x="8562108" y="4108861"/>
                <a:ext cx="3051959" cy="1104406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2857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8693234" y="4164982"/>
                <a:ext cx="2789707" cy="992164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1000" b="1" dirty="0" smtClean="0">
                    <a:latin typeface="Avenir Book" charset="0"/>
                    <a:ea typeface="Avenir Book" charset="0"/>
                    <a:cs typeface="Avenir Book" charset="0"/>
                  </a:rPr>
                  <a:t>Python </a:t>
                </a:r>
                <a:r>
                  <a:rPr lang="en-US" sz="1000" b="1" dirty="0">
                    <a:latin typeface="Avenir Book" charset="0"/>
                    <a:ea typeface="Avenir Book" charset="0"/>
                    <a:cs typeface="Avenir Book" charset="0"/>
                  </a:rPr>
                  <a:t>Plugin</a:t>
                </a:r>
                <a:r>
                  <a:rPr lang="en-US" sz="1000" b="1" dirty="0" smtClean="0">
                    <a:latin typeface="Avenir Book" charset="0"/>
                    <a:ea typeface="Avenir Book" charset="0"/>
                    <a:cs typeface="Avenir Book" charset="0"/>
                  </a:rPr>
                  <a:t> </a:t>
                </a:r>
                <a:r>
                  <a:rPr lang="mr-IN" sz="1000" b="1" dirty="0" smtClean="0">
                    <a:latin typeface="Avenir Book" charset="0"/>
                    <a:ea typeface="Avenir Book" charset="0"/>
                    <a:cs typeface="Avenir Book" charset="0"/>
                  </a:rPr>
                  <a:t>–</a:t>
                </a:r>
                <a:r>
                  <a:rPr lang="en-US" sz="1000" b="1" dirty="0" smtClean="0">
                    <a:latin typeface="Avenir Book" charset="0"/>
                    <a:ea typeface="Avenir Book" charset="0"/>
                    <a:cs typeface="Avenir Book" charset="0"/>
                  </a:rPr>
                  <a:t> Push Data</a:t>
                </a:r>
                <a:endParaRPr lang="en-US" sz="1000" b="1" dirty="0">
                  <a:latin typeface="Avenir Book" charset="0"/>
                  <a:ea typeface="Avenir Book" charset="0"/>
                  <a:cs typeface="Avenir Book" charset="0"/>
                </a:endParaRPr>
              </a:p>
            </p:txBody>
          </p:sp>
        </p:grpSp>
        <p:sp>
          <p:nvSpPr>
            <p:cNvPr id="12" name="Right Arrow 11"/>
            <p:cNvSpPr/>
            <p:nvPr/>
          </p:nvSpPr>
          <p:spPr>
            <a:xfrm rot="10800000">
              <a:off x="1960546" y="2639360"/>
              <a:ext cx="254191" cy="16154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" name="Group 12"/>
            <p:cNvGrpSpPr/>
            <p:nvPr/>
          </p:nvGrpSpPr>
          <p:grpSpPr>
            <a:xfrm>
              <a:off x="260310" y="2442664"/>
              <a:ext cx="1700235" cy="713205"/>
              <a:chOff x="570015" y="3846720"/>
              <a:chExt cx="4957481" cy="2044726"/>
            </a:xfrm>
          </p:grpSpPr>
          <p:sp>
            <p:nvSpPr>
              <p:cNvPr id="14" name="TextBox 13"/>
              <p:cNvSpPr txBox="1"/>
              <p:nvPr/>
            </p:nvSpPr>
            <p:spPr>
              <a:xfrm>
                <a:off x="1934825" y="4214923"/>
                <a:ext cx="3592671" cy="16765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 smtClean="0">
                    <a:solidFill>
                      <a:schemeClr val="bg1">
                        <a:lumMod val="95000"/>
                      </a:schemeClr>
                    </a:solidFill>
                    <a:latin typeface="Avenir Book" charset="0"/>
                    <a:ea typeface="Avenir Book" charset="0"/>
                    <a:cs typeface="Avenir Book" charset="0"/>
                  </a:rPr>
                  <a:t>Beehive Dev</a:t>
                </a:r>
                <a:endParaRPr lang="en-US" sz="1600" b="1" dirty="0">
                  <a:solidFill>
                    <a:schemeClr val="bg1">
                      <a:lumMod val="95000"/>
                    </a:schemeClr>
                  </a:solidFill>
                  <a:latin typeface="Avenir Book" charset="0"/>
                  <a:ea typeface="Avenir Book" charset="0"/>
                  <a:cs typeface="Avenir Book" charset="0"/>
                </a:endParaRPr>
              </a:p>
            </p:txBody>
          </p:sp>
          <p:grpSp>
            <p:nvGrpSpPr>
              <p:cNvPr id="15" name="Group 14"/>
              <p:cNvGrpSpPr/>
              <p:nvPr/>
            </p:nvGrpSpPr>
            <p:grpSpPr>
              <a:xfrm rot="10800000">
                <a:off x="570015" y="3846720"/>
                <a:ext cx="1534884" cy="1637008"/>
                <a:chOff x="-7918" y="3108316"/>
                <a:chExt cx="2112817" cy="2094303"/>
              </a:xfrm>
              <a:solidFill>
                <a:srgbClr val="F2F5A7"/>
              </a:solidFill>
            </p:grpSpPr>
            <p:grpSp>
              <p:nvGrpSpPr>
                <p:cNvPr id="16" name="Group 15"/>
                <p:cNvGrpSpPr/>
                <p:nvPr/>
              </p:nvGrpSpPr>
              <p:grpSpPr>
                <a:xfrm>
                  <a:off x="638792" y="3108316"/>
                  <a:ext cx="1466107" cy="2094303"/>
                  <a:chOff x="638792" y="3108316"/>
                  <a:chExt cx="1466107" cy="2094303"/>
                </a:xfrm>
                <a:grpFill/>
              </p:grpSpPr>
              <p:grpSp>
                <p:nvGrpSpPr>
                  <p:cNvPr id="18" name="Group 17"/>
                  <p:cNvGrpSpPr/>
                  <p:nvPr/>
                </p:nvGrpSpPr>
                <p:grpSpPr>
                  <a:xfrm>
                    <a:off x="638793" y="3804250"/>
                    <a:ext cx="1466106" cy="1398369"/>
                    <a:chOff x="233052" y="4517333"/>
                    <a:chExt cx="1466106" cy="1398369"/>
                  </a:xfrm>
                  <a:grpFill/>
                </p:grpSpPr>
                <p:sp>
                  <p:nvSpPr>
                    <p:cNvPr id="21" name="Hexagon 20"/>
                    <p:cNvSpPr/>
                    <p:nvPr/>
                  </p:nvSpPr>
                  <p:spPr>
                    <a:xfrm>
                      <a:off x="879761" y="4517333"/>
                      <a:ext cx="819397" cy="695934"/>
                    </a:xfrm>
                    <a:prstGeom prst="hexagon">
                      <a:avLst/>
                    </a:prstGeom>
                    <a:solidFill>
                      <a:srgbClr val="FFC000"/>
                    </a:solidFill>
                    <a:ln>
                      <a:solidFill>
                        <a:srgbClr val="FFC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2" name="Hexagon 21"/>
                    <p:cNvSpPr/>
                    <p:nvPr/>
                  </p:nvSpPr>
                  <p:spPr>
                    <a:xfrm>
                      <a:off x="233052" y="4865300"/>
                      <a:ext cx="819397" cy="695934"/>
                    </a:xfrm>
                    <a:prstGeom prst="hexagon">
                      <a:avLst/>
                    </a:prstGeom>
                    <a:solidFill>
                      <a:srgbClr val="FFFC00"/>
                    </a:solidFill>
                    <a:ln>
                      <a:solidFill>
                        <a:srgbClr val="FFC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3" name="Hexagon 22"/>
                    <p:cNvSpPr/>
                    <p:nvPr/>
                  </p:nvSpPr>
                  <p:spPr>
                    <a:xfrm>
                      <a:off x="871844" y="5219768"/>
                      <a:ext cx="819397" cy="695934"/>
                    </a:xfrm>
                    <a:prstGeom prst="hexagon">
                      <a:avLst/>
                    </a:prstGeom>
                    <a:solidFill>
                      <a:srgbClr val="F5D22A"/>
                    </a:solidFill>
                    <a:ln>
                      <a:solidFill>
                        <a:srgbClr val="FFC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sp>
                <p:nvSpPr>
                  <p:cNvPr id="19" name="Hexagon 18"/>
                  <p:cNvSpPr/>
                  <p:nvPr/>
                </p:nvSpPr>
                <p:spPr>
                  <a:xfrm>
                    <a:off x="638792" y="3456283"/>
                    <a:ext cx="819397" cy="695934"/>
                  </a:xfrm>
                  <a:prstGeom prst="hexagon">
                    <a:avLst/>
                  </a:prstGeom>
                  <a:solidFill>
                    <a:srgbClr val="FFD788"/>
                  </a:solidFill>
                  <a:ln>
                    <a:solidFill>
                      <a:srgbClr val="FFC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0" name="Hexagon 19"/>
                  <p:cNvSpPr/>
                  <p:nvPr/>
                </p:nvSpPr>
                <p:spPr>
                  <a:xfrm>
                    <a:off x="1277584" y="3108316"/>
                    <a:ext cx="819397" cy="695934"/>
                  </a:xfrm>
                  <a:prstGeom prst="hexagon">
                    <a:avLst/>
                  </a:prstGeom>
                  <a:solidFill>
                    <a:srgbClr val="FFFD78"/>
                  </a:solidFill>
                  <a:ln>
                    <a:solidFill>
                      <a:srgbClr val="FFC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17" name="Hexagon 16"/>
                <p:cNvSpPr/>
                <p:nvPr/>
              </p:nvSpPr>
              <p:spPr>
                <a:xfrm>
                  <a:off x="-7918" y="3810752"/>
                  <a:ext cx="819397" cy="695934"/>
                </a:xfrm>
                <a:prstGeom prst="hexagon">
                  <a:avLst/>
                </a:prstGeom>
                <a:solidFill>
                  <a:srgbClr val="FFFD78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28" name="Group 27"/>
          <p:cNvGrpSpPr/>
          <p:nvPr/>
        </p:nvGrpSpPr>
        <p:grpSpPr>
          <a:xfrm>
            <a:off x="4082360" y="3858839"/>
            <a:ext cx="4027279" cy="2185989"/>
            <a:chOff x="117215" y="3648166"/>
            <a:chExt cx="4723720" cy="2659870"/>
          </a:xfrm>
        </p:grpSpPr>
        <p:sp>
          <p:nvSpPr>
            <p:cNvPr id="4" name="Rectangle 3"/>
            <p:cNvSpPr/>
            <p:nvPr/>
          </p:nvSpPr>
          <p:spPr>
            <a:xfrm>
              <a:off x="117215" y="3648166"/>
              <a:ext cx="4723720" cy="265987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2" name="Group 51"/>
            <p:cNvGrpSpPr/>
            <p:nvPr/>
          </p:nvGrpSpPr>
          <p:grpSpPr>
            <a:xfrm rot="5400000">
              <a:off x="1223546" y="2915719"/>
              <a:ext cx="2092202" cy="4049896"/>
              <a:chOff x="3117538" y="-312241"/>
              <a:chExt cx="2646808" cy="5792203"/>
            </a:xfrm>
          </p:grpSpPr>
          <p:pic>
            <p:nvPicPr>
              <p:cNvPr id="53" name="Picture 6" descr="https://lh5.googleusercontent.com/WpVFVqzOsW8VlqBTetq1FXexLvFleoh_HflvqHK8anBwOAakPLLUnwvS4vHPylcsIKHVY7S3h29N2EYXSg1s-zJ-qmQKCyvOqXJs0ul2RhjnTtCNLtJvqS4v30dh4sh5ogZ3nqLpdhc"/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8539518">
                <a:off x="3186066" y="-224331"/>
                <a:ext cx="902525" cy="9025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4" name="Picture 8" descr="https://lh4.googleusercontent.com/813T_40KCz02FT1U7ArIGv3rtA4_KnwTXfH1kFsb_TYCXDWIOHcucEs9XpLAeKnllMzCa1gqIdvC4g_ExO1VPDRqqgJiP_6ra-wfUz25lBHLZ9SpYbZORMk-qv5hOb96qRFKh35SvHQ"/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6200000">
                <a:off x="4799227" y="-494608"/>
                <a:ext cx="717311" cy="10820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5" name="Picture 10" descr="https://lh3.googleusercontent.com/ybr2XUrJpLcU1BI4UTBye4-xI0a9QHyKEL2hC3gIFP6z744wiKE2NpU83AhJpdiVAa4uYtdj2qO0V2AdZJEHNFBYv68yrOg97DvURJQm1fiOCW4ojAXeR-RP_IY2DW19KvjERw3ONAM"/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>
                <a:off x="3543683" y="1134848"/>
                <a:ext cx="1456644" cy="113459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6" name="Picture 12" descr="https://lh4.googleusercontent.com/LdRQ91-nd3ck_yfM28Hj49t6SjsGwb37_RU0uK8ZoY5cIG5p_VsqFG0KIWqACp0tgbHWtn7WK58DAc85fIVM2vbe62cdwMElePgBGjKStX4pqE980mKxKwdXA6LBfKA0BQGKco0a5d0"/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6200000">
                <a:off x="3210447" y="2730452"/>
                <a:ext cx="1126177" cy="131199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7" name="Picture 14" descr="https://lh5.googleusercontent.com/4xlW2QpR-A5pQFwf3qPl9QK3j-hQ3cSmzRouI4g3LCOTXbPVXl56vFEaqfWfE7kTX6sjLx-ymMJmCxGWrWYyfDCkQ5_gU-5r1M0hNgcCEXTPWzMwZp07xIWdPLp5Y6Ri4u5NKP3LNFI"/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6200000">
                <a:off x="4724113" y="2760389"/>
                <a:ext cx="867539" cy="12129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8" name="Picture 16" descr="l-69.JPG"/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7990758">
                <a:off x="3307369" y="4192189"/>
                <a:ext cx="932331" cy="12425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9" name="Picture 18" descr="https://lh5.googleusercontent.com/lIrwz4jMK7qSsH8_qVggFHR_sij7Qa4UOOmYuA3vor5XnCGxRWGH_4SR2g7t705Oj_KmqyMFWU64skuQuPYXrTtgSTWJAoam8y5gB4Kl7yyuVrrC4dqFCxuKIXmzwW60Fv_tNUIVXLU"/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6200000">
                <a:off x="4624691" y="4340308"/>
                <a:ext cx="1088889" cy="119041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aphicFrame>
        <p:nvGraphicFramePr>
          <p:cNvPr id="31" name="Diagram 30"/>
          <p:cNvGraphicFramePr/>
          <p:nvPr>
            <p:extLst>
              <p:ext uri="{D42A27DB-BD31-4B8C-83A1-F6EECF244321}">
                <p14:modId xmlns:p14="http://schemas.microsoft.com/office/powerpoint/2010/main" val="140456965"/>
              </p:ext>
            </p:extLst>
          </p:nvPr>
        </p:nvGraphicFramePr>
        <p:xfrm>
          <a:off x="5825355" y="891048"/>
          <a:ext cx="2124177" cy="19506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9" r:lo="rId20" r:qs="rId21" r:cs="rId22"/>
          </a:graphicData>
        </a:graphic>
      </p:graphicFrame>
      <p:graphicFrame>
        <p:nvGraphicFramePr>
          <p:cNvPr id="32" name="Diagram 31"/>
          <p:cNvGraphicFramePr/>
          <p:nvPr>
            <p:extLst>
              <p:ext uri="{D42A27DB-BD31-4B8C-83A1-F6EECF244321}">
                <p14:modId xmlns:p14="http://schemas.microsoft.com/office/powerpoint/2010/main" val="1425062508"/>
              </p:ext>
            </p:extLst>
          </p:nvPr>
        </p:nvGraphicFramePr>
        <p:xfrm>
          <a:off x="8615816" y="1506609"/>
          <a:ext cx="704277" cy="5071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4" r:lo="rId25" r:qs="rId26" r:cs="rId27"/>
          </a:graphicData>
        </a:graphic>
      </p:graphicFrame>
      <p:sp>
        <p:nvSpPr>
          <p:cNvPr id="34" name="Right Arrow 33"/>
          <p:cNvSpPr/>
          <p:nvPr/>
        </p:nvSpPr>
        <p:spPr>
          <a:xfrm>
            <a:off x="7945412" y="1597182"/>
            <a:ext cx="411804" cy="3264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ight Arrow 34"/>
          <p:cNvSpPr/>
          <p:nvPr/>
        </p:nvSpPr>
        <p:spPr>
          <a:xfrm>
            <a:off x="9502344" y="1569846"/>
            <a:ext cx="411804" cy="3264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35"/>
          <p:cNvGrpSpPr/>
          <p:nvPr/>
        </p:nvGrpSpPr>
        <p:grpSpPr>
          <a:xfrm>
            <a:off x="10282705" y="1085568"/>
            <a:ext cx="1582714" cy="1067098"/>
            <a:chOff x="6614043" y="3889099"/>
            <a:chExt cx="3051959" cy="1104406"/>
          </a:xfrm>
        </p:grpSpPr>
        <p:sp>
          <p:nvSpPr>
            <p:cNvPr id="37" name="Rectangle 36"/>
            <p:cNvSpPr/>
            <p:nvPr/>
          </p:nvSpPr>
          <p:spPr>
            <a:xfrm>
              <a:off x="6614043" y="3889099"/>
              <a:ext cx="3051959" cy="110440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6745168" y="4186664"/>
              <a:ext cx="2789707" cy="54151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400" b="1" dirty="0" smtClean="0">
                  <a:latin typeface="Avenir Book" charset="0"/>
                  <a:ea typeface="Avenir Book" charset="0"/>
                  <a:cs typeface="Avenir Book" charset="0"/>
                </a:rPr>
                <a:t>Push Data Plugin</a:t>
              </a:r>
              <a:endParaRPr lang="en-US" sz="1400" b="1" dirty="0">
                <a:latin typeface="Avenir Book" charset="0"/>
                <a:ea typeface="Avenir Book" charset="0"/>
                <a:cs typeface="Avenir Book" charset="0"/>
              </a:endParaRPr>
            </a:p>
          </p:txBody>
        </p:sp>
      </p:grpSp>
      <p:sp>
        <p:nvSpPr>
          <p:cNvPr id="40" name="Right Arrow 39"/>
          <p:cNvSpPr/>
          <p:nvPr/>
        </p:nvSpPr>
        <p:spPr>
          <a:xfrm rot="5400000">
            <a:off x="10868158" y="2376758"/>
            <a:ext cx="411804" cy="3264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2" name="Group 61"/>
          <p:cNvGrpSpPr/>
          <p:nvPr/>
        </p:nvGrpSpPr>
        <p:grpSpPr>
          <a:xfrm>
            <a:off x="9681557" y="2666356"/>
            <a:ext cx="2458550" cy="795056"/>
            <a:chOff x="570015" y="3846720"/>
            <a:chExt cx="4957481" cy="1637008"/>
          </a:xfrm>
        </p:grpSpPr>
        <p:sp>
          <p:nvSpPr>
            <p:cNvPr id="63" name="TextBox 62"/>
            <p:cNvSpPr txBox="1"/>
            <p:nvPr/>
          </p:nvSpPr>
          <p:spPr>
            <a:xfrm>
              <a:off x="1934826" y="4214923"/>
              <a:ext cx="3592670" cy="6570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 smtClean="0">
                  <a:solidFill>
                    <a:schemeClr val="bg1">
                      <a:lumMod val="95000"/>
                    </a:schemeClr>
                  </a:solidFill>
                  <a:latin typeface="Avenir Book" charset="0"/>
                  <a:ea typeface="Avenir Book" charset="0"/>
                  <a:cs typeface="Avenir Book" charset="0"/>
                </a:rPr>
                <a:t>Beehive Dev</a:t>
              </a:r>
              <a:endParaRPr lang="en-US" sz="1600" b="1" dirty="0">
                <a:solidFill>
                  <a:schemeClr val="bg1">
                    <a:lumMod val="95000"/>
                  </a:schemeClr>
                </a:solidFill>
                <a:latin typeface="Avenir Book" charset="0"/>
                <a:ea typeface="Avenir Book" charset="0"/>
                <a:cs typeface="Avenir Book" charset="0"/>
              </a:endParaRPr>
            </a:p>
          </p:txBody>
        </p:sp>
        <p:grpSp>
          <p:nvGrpSpPr>
            <p:cNvPr id="64" name="Group 63"/>
            <p:cNvGrpSpPr/>
            <p:nvPr/>
          </p:nvGrpSpPr>
          <p:grpSpPr>
            <a:xfrm rot="10800000">
              <a:off x="570015" y="3846720"/>
              <a:ext cx="1534884" cy="1637008"/>
              <a:chOff x="-7918" y="3108316"/>
              <a:chExt cx="2112817" cy="2094303"/>
            </a:xfrm>
            <a:solidFill>
              <a:srgbClr val="F2F5A7"/>
            </a:solidFill>
          </p:grpSpPr>
          <p:grpSp>
            <p:nvGrpSpPr>
              <p:cNvPr id="65" name="Group 64"/>
              <p:cNvGrpSpPr/>
              <p:nvPr/>
            </p:nvGrpSpPr>
            <p:grpSpPr>
              <a:xfrm>
                <a:off x="638792" y="3108316"/>
                <a:ext cx="1466107" cy="2094303"/>
                <a:chOff x="638792" y="3108316"/>
                <a:chExt cx="1466107" cy="2094303"/>
              </a:xfrm>
              <a:grpFill/>
            </p:grpSpPr>
            <p:grpSp>
              <p:nvGrpSpPr>
                <p:cNvPr id="67" name="Group 66"/>
                <p:cNvGrpSpPr/>
                <p:nvPr/>
              </p:nvGrpSpPr>
              <p:grpSpPr>
                <a:xfrm>
                  <a:off x="638793" y="3804250"/>
                  <a:ext cx="1466106" cy="1398369"/>
                  <a:chOff x="233052" y="4517333"/>
                  <a:chExt cx="1466106" cy="1398369"/>
                </a:xfrm>
                <a:grpFill/>
              </p:grpSpPr>
              <p:sp>
                <p:nvSpPr>
                  <p:cNvPr id="70" name="Hexagon 69"/>
                  <p:cNvSpPr/>
                  <p:nvPr/>
                </p:nvSpPr>
                <p:spPr>
                  <a:xfrm>
                    <a:off x="879761" y="4517333"/>
                    <a:ext cx="819397" cy="695934"/>
                  </a:xfrm>
                  <a:prstGeom prst="hexagon">
                    <a:avLst/>
                  </a:prstGeom>
                  <a:solidFill>
                    <a:srgbClr val="FFC000"/>
                  </a:solidFill>
                  <a:ln>
                    <a:solidFill>
                      <a:srgbClr val="FFC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1" name="Hexagon 70"/>
                  <p:cNvSpPr/>
                  <p:nvPr/>
                </p:nvSpPr>
                <p:spPr>
                  <a:xfrm>
                    <a:off x="233052" y="4865300"/>
                    <a:ext cx="819397" cy="695934"/>
                  </a:xfrm>
                  <a:prstGeom prst="hexagon">
                    <a:avLst/>
                  </a:prstGeom>
                  <a:solidFill>
                    <a:srgbClr val="FFFC00"/>
                  </a:solidFill>
                  <a:ln>
                    <a:solidFill>
                      <a:srgbClr val="FFC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2" name="Hexagon 71"/>
                  <p:cNvSpPr/>
                  <p:nvPr/>
                </p:nvSpPr>
                <p:spPr>
                  <a:xfrm>
                    <a:off x="871844" y="5219768"/>
                    <a:ext cx="819397" cy="695934"/>
                  </a:xfrm>
                  <a:prstGeom prst="hexagon">
                    <a:avLst/>
                  </a:prstGeom>
                  <a:solidFill>
                    <a:srgbClr val="F5D22A"/>
                  </a:solidFill>
                  <a:ln>
                    <a:solidFill>
                      <a:srgbClr val="FFC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68" name="Hexagon 67"/>
                <p:cNvSpPr/>
                <p:nvPr/>
              </p:nvSpPr>
              <p:spPr>
                <a:xfrm>
                  <a:off x="638792" y="3456283"/>
                  <a:ext cx="819397" cy="695934"/>
                </a:xfrm>
                <a:prstGeom prst="hexagon">
                  <a:avLst/>
                </a:prstGeom>
                <a:solidFill>
                  <a:srgbClr val="FFD788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" name="Hexagon 68"/>
                <p:cNvSpPr/>
                <p:nvPr/>
              </p:nvSpPr>
              <p:spPr>
                <a:xfrm>
                  <a:off x="1277584" y="3108316"/>
                  <a:ext cx="819397" cy="695934"/>
                </a:xfrm>
                <a:prstGeom prst="hexagon">
                  <a:avLst/>
                </a:prstGeom>
                <a:solidFill>
                  <a:srgbClr val="FFFD78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66" name="Hexagon 65"/>
              <p:cNvSpPr/>
              <p:nvPr/>
            </p:nvSpPr>
            <p:spPr>
              <a:xfrm>
                <a:off x="-7918" y="3810752"/>
                <a:ext cx="819397" cy="695934"/>
              </a:xfrm>
              <a:prstGeom prst="hexagon">
                <a:avLst/>
              </a:prstGeom>
              <a:solidFill>
                <a:srgbClr val="FFFD78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9" name="TextBox 38"/>
          <p:cNvSpPr txBox="1"/>
          <p:nvPr/>
        </p:nvSpPr>
        <p:spPr>
          <a:xfrm>
            <a:off x="49487" y="1180998"/>
            <a:ext cx="41213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chemeClr val="bg1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1</a:t>
            </a:r>
            <a:endParaRPr lang="en-US" sz="4400" b="1" dirty="0">
              <a:solidFill>
                <a:schemeClr val="bg1"/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5600429" y="1116969"/>
            <a:ext cx="41213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4400" b="1">
                <a:solidFill>
                  <a:srgbClr val="F2F2F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3423080" y="3629573"/>
            <a:ext cx="41213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4400" b="1">
                <a:solidFill>
                  <a:srgbClr val="F2F2F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031639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6B9F25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D26EA377-59BD-4C9C-9D94-EE8416EE4C7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8371</TotalTime>
  <Words>118</Words>
  <Application>Microsoft Macintosh PowerPoint</Application>
  <PresentationFormat>Widescreen</PresentationFormat>
  <Paragraphs>30</Paragraphs>
  <Slides>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Abadi MT Condensed Extra Bold</vt:lpstr>
      <vt:lpstr>Avenir Book</vt:lpstr>
      <vt:lpstr>Calibri</vt:lpstr>
      <vt:lpstr>Calibri Light</vt:lpstr>
      <vt:lpstr>Eurostile</vt:lpstr>
      <vt:lpstr>Retrospect</vt:lpstr>
      <vt:lpstr>Ugly Boxes + Experimental Sensors</vt:lpstr>
      <vt:lpstr>PowerPoint Presentation</vt:lpstr>
      <vt:lpstr>PowerPoint Presentation</vt:lpstr>
      <vt:lpstr>PowerPoint Presentation</vt:lpstr>
      <vt:lpstr>PowerPoint Presentation</vt:lpstr>
      <vt:lpstr>Future Direction</vt:lpstr>
    </vt:vector>
  </TitlesOfParts>
  <Company/>
  <LinksUpToDate>false</LinksUpToDate>
  <SharedDoc>false</SharedDoc>
  <HyperlinksChanged>false</HyperlinksChanged>
  <AppVersion>15.0034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Ugly Boxes + Experimental Sensors</dc:title>
  <dc:creator>Jordan Fleming</dc:creator>
  <cp:lastModifiedBy>Jordan Fleming</cp:lastModifiedBy>
  <cp:revision>48</cp:revision>
  <dcterms:created xsi:type="dcterms:W3CDTF">2017-08-09T19:42:39Z</dcterms:created>
  <dcterms:modified xsi:type="dcterms:W3CDTF">2017-08-15T19:12:06Z</dcterms:modified>
</cp:coreProperties>
</file>